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3" r:id="rId5"/>
    <p:sldId id="264" r:id="rId6"/>
    <p:sldId id="268" r:id="rId7"/>
    <p:sldId id="269" r:id="rId8"/>
    <p:sldId id="270" r:id="rId9"/>
    <p:sldId id="271" r:id="rId10"/>
    <p:sldId id="259" r:id="rId1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6E604-294A-4FA5-8740-3E9246D32853}" v="14" dt="2023-04-30T08:18:16.248"/>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7" d="100"/>
          <a:sy n="87"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مخلد غازي" userId="16baaa72-f3c5-4ee9-a4cc-e9140b96ec39" providerId="ADAL" clId="{7846E604-294A-4FA5-8740-3E9246D32853}"/>
    <pc:docChg chg="undo custSel addSld delSld modSld">
      <pc:chgData name="مخلد غازي" userId="16baaa72-f3c5-4ee9-a4cc-e9140b96ec39" providerId="ADAL" clId="{7846E604-294A-4FA5-8740-3E9246D32853}" dt="2023-04-30T08:21:21.353" v="905" actId="20577"/>
      <pc:docMkLst>
        <pc:docMk/>
      </pc:docMkLst>
      <pc:sldChg chg="modSp mod">
        <pc:chgData name="مخلد غازي" userId="16baaa72-f3c5-4ee9-a4cc-e9140b96ec39" providerId="ADAL" clId="{7846E604-294A-4FA5-8740-3E9246D32853}" dt="2023-04-30T07:28:02.082" v="3" actId="20577"/>
        <pc:sldMkLst>
          <pc:docMk/>
          <pc:sldMk cId="4258026459" sldId="256"/>
        </pc:sldMkLst>
        <pc:spChg chg="mod">
          <ac:chgData name="مخلد غازي" userId="16baaa72-f3c5-4ee9-a4cc-e9140b96ec39" providerId="ADAL" clId="{7846E604-294A-4FA5-8740-3E9246D32853}" dt="2023-04-30T07:28:02.082" v="3" actId="20577"/>
          <ac:spMkLst>
            <pc:docMk/>
            <pc:sldMk cId="4258026459" sldId="256"/>
            <ac:spMk id="3" creationId="{00000000-0000-0000-0000-000000000000}"/>
          </ac:spMkLst>
        </pc:spChg>
      </pc:sldChg>
      <pc:sldChg chg="modSp mod">
        <pc:chgData name="مخلد غازي" userId="16baaa72-f3c5-4ee9-a4cc-e9140b96ec39" providerId="ADAL" clId="{7846E604-294A-4FA5-8740-3E9246D32853}" dt="2023-04-30T07:31:32.694" v="4" actId="20577"/>
        <pc:sldMkLst>
          <pc:docMk/>
          <pc:sldMk cId="3521159406" sldId="263"/>
        </pc:sldMkLst>
        <pc:spChg chg="mod">
          <ac:chgData name="مخلد غازي" userId="16baaa72-f3c5-4ee9-a4cc-e9140b96ec39" providerId="ADAL" clId="{7846E604-294A-4FA5-8740-3E9246D32853}" dt="2023-04-30T07:31:32.694" v="4" actId="20577"/>
          <ac:spMkLst>
            <pc:docMk/>
            <pc:sldMk cId="3521159406" sldId="263"/>
            <ac:spMk id="2" creationId="{622A964B-2202-4BCB-B623-32F54FC901E6}"/>
          </ac:spMkLst>
        </pc:spChg>
      </pc:sldChg>
      <pc:sldChg chg="modSp mod">
        <pc:chgData name="مخلد غازي" userId="16baaa72-f3c5-4ee9-a4cc-e9140b96ec39" providerId="ADAL" clId="{7846E604-294A-4FA5-8740-3E9246D32853}" dt="2023-04-30T07:32:28.756" v="6" actId="20577"/>
        <pc:sldMkLst>
          <pc:docMk/>
          <pc:sldMk cId="830095411" sldId="264"/>
        </pc:sldMkLst>
        <pc:spChg chg="mod">
          <ac:chgData name="مخلد غازي" userId="16baaa72-f3c5-4ee9-a4cc-e9140b96ec39" providerId="ADAL" clId="{7846E604-294A-4FA5-8740-3E9246D32853}" dt="2023-04-30T07:32:28.756" v="6" actId="20577"/>
          <ac:spMkLst>
            <pc:docMk/>
            <pc:sldMk cId="830095411" sldId="264"/>
            <ac:spMk id="2" creationId="{CA79F12E-F5ED-471C-BBF0-0814077782D7}"/>
          </ac:spMkLst>
        </pc:spChg>
      </pc:sldChg>
      <pc:sldChg chg="del">
        <pc:chgData name="مخلد غازي" userId="16baaa72-f3c5-4ee9-a4cc-e9140b96ec39" providerId="ADAL" clId="{7846E604-294A-4FA5-8740-3E9246D32853}" dt="2023-04-30T07:34:08.718" v="10" actId="2696"/>
        <pc:sldMkLst>
          <pc:docMk/>
          <pc:sldMk cId="4231718043" sldId="265"/>
        </pc:sldMkLst>
      </pc:sldChg>
      <pc:sldChg chg="add del">
        <pc:chgData name="مخلد غازي" userId="16baaa72-f3c5-4ee9-a4cc-e9140b96ec39" providerId="ADAL" clId="{7846E604-294A-4FA5-8740-3E9246D32853}" dt="2023-04-30T07:34:05.138" v="9" actId="2696"/>
        <pc:sldMkLst>
          <pc:docMk/>
          <pc:sldMk cId="932495849" sldId="266"/>
        </pc:sldMkLst>
      </pc:sldChg>
      <pc:sldChg chg="modSp mod">
        <pc:chgData name="مخلد غازي" userId="16baaa72-f3c5-4ee9-a4cc-e9140b96ec39" providerId="ADAL" clId="{7846E604-294A-4FA5-8740-3E9246D32853}" dt="2023-04-30T08:21:21.353" v="905" actId="20577"/>
        <pc:sldMkLst>
          <pc:docMk/>
          <pc:sldMk cId="2858131699" sldId="267"/>
        </pc:sldMkLst>
        <pc:spChg chg="mod">
          <ac:chgData name="مخلد غازي" userId="16baaa72-f3c5-4ee9-a4cc-e9140b96ec39" providerId="ADAL" clId="{7846E604-294A-4FA5-8740-3E9246D32853}" dt="2023-04-30T08:21:21.353" v="905" actId="20577"/>
          <ac:spMkLst>
            <pc:docMk/>
            <pc:sldMk cId="2858131699" sldId="267"/>
            <ac:spMk id="2" creationId="{AC13DE3E-15B7-4635-8039-5DCB02F71100}"/>
          </ac:spMkLst>
        </pc:spChg>
        <pc:graphicFrameChg chg="modGraphic">
          <ac:chgData name="مخلد غازي" userId="16baaa72-f3c5-4ee9-a4cc-e9140b96ec39" providerId="ADAL" clId="{7846E604-294A-4FA5-8740-3E9246D32853}" dt="2023-04-30T08:21:08.985" v="904" actId="20577"/>
          <ac:graphicFrameMkLst>
            <pc:docMk/>
            <pc:sldMk cId="2858131699" sldId="267"/>
            <ac:graphicFrameMk id="4" creationId="{71A3060D-DC35-414A-B2C0-284D38F0F937}"/>
          </ac:graphicFrameMkLst>
        </pc:graphicFrameChg>
      </pc:sldChg>
      <pc:sldChg chg="addSp delSp modSp new mod setBg">
        <pc:chgData name="مخلد غازي" userId="16baaa72-f3c5-4ee9-a4cc-e9140b96ec39" providerId="ADAL" clId="{7846E604-294A-4FA5-8740-3E9246D32853}" dt="2023-04-30T07:43:07.310" v="244" actId="26606"/>
        <pc:sldMkLst>
          <pc:docMk/>
          <pc:sldMk cId="3640248183" sldId="268"/>
        </pc:sldMkLst>
        <pc:spChg chg="mod ord">
          <ac:chgData name="مخلد غازي" userId="16baaa72-f3c5-4ee9-a4cc-e9140b96ec39" providerId="ADAL" clId="{7846E604-294A-4FA5-8740-3E9246D32853}" dt="2023-04-30T07:43:07.310" v="244" actId="26606"/>
          <ac:spMkLst>
            <pc:docMk/>
            <pc:sldMk cId="3640248183" sldId="268"/>
            <ac:spMk id="2" creationId="{16E276DC-CC42-C702-AD4C-5E30DD8B7441}"/>
          </ac:spMkLst>
        </pc:spChg>
        <pc:spChg chg="del mod">
          <ac:chgData name="مخلد غازي" userId="16baaa72-f3c5-4ee9-a4cc-e9140b96ec39" providerId="ADAL" clId="{7846E604-294A-4FA5-8740-3E9246D32853}" dt="2023-04-30T07:42:38.016" v="242" actId="478"/>
          <ac:spMkLst>
            <pc:docMk/>
            <pc:sldMk cId="3640248183" sldId="268"/>
            <ac:spMk id="3" creationId="{FE9C0BAC-DE43-34D2-4DC7-3D80732A4FE4}"/>
          </ac:spMkLst>
        </pc:spChg>
        <pc:spChg chg="add del">
          <ac:chgData name="مخلد غازي" userId="16baaa72-f3c5-4ee9-a4cc-e9140b96ec39" providerId="ADAL" clId="{7846E604-294A-4FA5-8740-3E9246D32853}" dt="2023-04-30T07:42:45.741" v="243" actId="26606"/>
          <ac:spMkLst>
            <pc:docMk/>
            <pc:sldMk cId="3640248183" sldId="268"/>
            <ac:spMk id="16" creationId="{5DCB5928-DC7D-4612-9922-441966E15627}"/>
          </ac:spMkLst>
        </pc:spChg>
        <pc:spChg chg="add del">
          <ac:chgData name="مخلد غازي" userId="16baaa72-f3c5-4ee9-a4cc-e9140b96ec39" providerId="ADAL" clId="{7846E604-294A-4FA5-8740-3E9246D32853}" dt="2023-04-30T07:42:45.741" v="243" actId="26606"/>
          <ac:spMkLst>
            <pc:docMk/>
            <pc:sldMk cId="3640248183" sldId="268"/>
            <ac:spMk id="18" creationId="{682C1161-1736-45EC-99B7-33F3CAE9D517}"/>
          </ac:spMkLst>
        </pc:spChg>
        <pc:spChg chg="add del">
          <ac:chgData name="مخلد غازي" userId="16baaa72-f3c5-4ee9-a4cc-e9140b96ec39" providerId="ADAL" clId="{7846E604-294A-4FA5-8740-3E9246D32853}" dt="2023-04-30T07:42:45.741" v="243" actId="26606"/>
          <ac:spMkLst>
            <pc:docMk/>
            <pc:sldMk cId="3640248183" sldId="268"/>
            <ac:spMk id="20" creationId="{84D4DDB8-B68F-45B0-9F62-C4279996F672}"/>
          </ac:spMkLst>
        </pc:spChg>
        <pc:spChg chg="add del">
          <ac:chgData name="مخلد غازي" userId="16baaa72-f3c5-4ee9-a4cc-e9140b96ec39" providerId="ADAL" clId="{7846E604-294A-4FA5-8740-3E9246D32853}" dt="2023-04-30T07:42:45.741" v="243" actId="26606"/>
          <ac:spMkLst>
            <pc:docMk/>
            <pc:sldMk cId="3640248183" sldId="268"/>
            <ac:spMk id="22" creationId="{AF2F604E-43BE-4DC3-B983-E071523364F8}"/>
          </ac:spMkLst>
        </pc:spChg>
        <pc:spChg chg="add del">
          <ac:chgData name="مخلد غازي" userId="16baaa72-f3c5-4ee9-a4cc-e9140b96ec39" providerId="ADAL" clId="{7846E604-294A-4FA5-8740-3E9246D32853}" dt="2023-04-30T07:42:45.741" v="243" actId="26606"/>
          <ac:spMkLst>
            <pc:docMk/>
            <pc:sldMk cId="3640248183" sldId="268"/>
            <ac:spMk id="24" creationId="{08C9B587-E65E-4B52-B37C-ABEBB6E87928}"/>
          </ac:spMkLst>
        </pc:spChg>
        <pc:spChg chg="add del">
          <ac:chgData name="مخلد غازي" userId="16baaa72-f3c5-4ee9-a4cc-e9140b96ec39" providerId="ADAL" clId="{7846E604-294A-4FA5-8740-3E9246D32853}" dt="2023-04-30T07:43:07.310" v="244" actId="26606"/>
          <ac:spMkLst>
            <pc:docMk/>
            <pc:sldMk cId="3640248183" sldId="268"/>
            <ac:spMk id="29" creationId="{F58FB4AA-7058-4218-AE65-3ACD24A41226}"/>
          </ac:spMkLst>
        </pc:spChg>
        <pc:spChg chg="add del">
          <ac:chgData name="مخلد غازي" userId="16baaa72-f3c5-4ee9-a4cc-e9140b96ec39" providerId="ADAL" clId="{7846E604-294A-4FA5-8740-3E9246D32853}" dt="2023-04-30T07:43:07.310" v="244" actId="26606"/>
          <ac:spMkLst>
            <pc:docMk/>
            <pc:sldMk cId="3640248183" sldId="268"/>
            <ac:spMk id="31" creationId="{F35BC0E3-6FE4-4491-BA19-C0126066A51B}"/>
          </ac:spMkLst>
        </pc:spChg>
        <pc:spChg chg="add del">
          <ac:chgData name="مخلد غازي" userId="16baaa72-f3c5-4ee9-a4cc-e9140b96ec39" providerId="ADAL" clId="{7846E604-294A-4FA5-8740-3E9246D32853}" dt="2023-04-30T07:43:07.310" v="244" actId="26606"/>
          <ac:spMkLst>
            <pc:docMk/>
            <pc:sldMk cId="3640248183" sldId="268"/>
            <ac:spMk id="33" creationId="{DB11BD18-218F-49C7-BE16-82AEA08B237B}"/>
          </ac:spMkLst>
        </pc:spChg>
        <pc:spChg chg="add del">
          <ac:chgData name="مخلد غازي" userId="16baaa72-f3c5-4ee9-a4cc-e9140b96ec39" providerId="ADAL" clId="{7846E604-294A-4FA5-8740-3E9246D32853}" dt="2023-04-30T07:43:07.310" v="244" actId="26606"/>
          <ac:spMkLst>
            <pc:docMk/>
            <pc:sldMk cId="3640248183" sldId="268"/>
            <ac:spMk id="37" creationId="{EA996627-3E00-4A50-8640-F4F7D38C556C}"/>
          </ac:spMkLst>
        </pc:spChg>
        <pc:spChg chg="add del">
          <ac:chgData name="مخلد غازي" userId="16baaa72-f3c5-4ee9-a4cc-e9140b96ec39" providerId="ADAL" clId="{7846E604-294A-4FA5-8740-3E9246D32853}" dt="2023-04-30T07:43:07.310" v="244" actId="26606"/>
          <ac:spMkLst>
            <pc:docMk/>
            <pc:sldMk cId="3640248183" sldId="268"/>
            <ac:spMk id="39" creationId="{A619555D-3337-4F1A-9AFF-1DA3B921C57C}"/>
          </ac:spMkLst>
        </pc:spChg>
        <pc:spChg chg="add del">
          <ac:chgData name="مخلد غازي" userId="16baaa72-f3c5-4ee9-a4cc-e9140b96ec39" providerId="ADAL" clId="{7846E604-294A-4FA5-8740-3E9246D32853}" dt="2023-04-30T07:43:07.310" v="244" actId="26606"/>
          <ac:spMkLst>
            <pc:docMk/>
            <pc:sldMk cId="3640248183" sldId="268"/>
            <ac:spMk id="41" creationId="{CF5E7AE0-415D-4236-B5E6-F2FC68DB94EE}"/>
          </ac:spMkLst>
        </pc:spChg>
        <pc:spChg chg="add">
          <ac:chgData name="مخلد غازي" userId="16baaa72-f3c5-4ee9-a4cc-e9140b96ec39" providerId="ADAL" clId="{7846E604-294A-4FA5-8740-3E9246D32853}" dt="2023-04-30T07:43:07.310" v="244" actId="26606"/>
          <ac:spMkLst>
            <pc:docMk/>
            <pc:sldMk cId="3640248183" sldId="268"/>
            <ac:spMk id="46" creationId="{E749BC1B-F965-413C-AC21-CAEF06043ABA}"/>
          </ac:spMkLst>
        </pc:spChg>
        <pc:spChg chg="add">
          <ac:chgData name="مخلد غازي" userId="16baaa72-f3c5-4ee9-a4cc-e9140b96ec39" providerId="ADAL" clId="{7846E604-294A-4FA5-8740-3E9246D32853}" dt="2023-04-30T07:43:07.310" v="244" actId="26606"/>
          <ac:spMkLst>
            <pc:docMk/>
            <pc:sldMk cId="3640248183" sldId="268"/>
            <ac:spMk id="48" creationId="{F35BC0E3-6FE4-4491-BA19-C0126066A51B}"/>
          </ac:spMkLst>
        </pc:spChg>
        <pc:spChg chg="add">
          <ac:chgData name="مخلد غازي" userId="16baaa72-f3c5-4ee9-a4cc-e9140b96ec39" providerId="ADAL" clId="{7846E604-294A-4FA5-8740-3E9246D32853}" dt="2023-04-30T07:43:07.310" v="244" actId="26606"/>
          <ac:spMkLst>
            <pc:docMk/>
            <pc:sldMk cId="3640248183" sldId="268"/>
            <ac:spMk id="50" creationId="{DB11BD18-218F-49C7-BE16-82AEA08B237B}"/>
          </ac:spMkLst>
        </pc:spChg>
        <pc:spChg chg="add">
          <ac:chgData name="مخلد غازي" userId="16baaa72-f3c5-4ee9-a4cc-e9140b96ec39" providerId="ADAL" clId="{7846E604-294A-4FA5-8740-3E9246D32853}" dt="2023-04-30T07:43:07.310" v="244" actId="26606"/>
          <ac:spMkLst>
            <pc:docMk/>
            <pc:sldMk cId="3640248183" sldId="268"/>
            <ac:spMk id="54" creationId="{EA996627-3E00-4A50-8640-F4F7D38C556C}"/>
          </ac:spMkLst>
        </pc:spChg>
        <pc:spChg chg="add">
          <ac:chgData name="مخلد غازي" userId="16baaa72-f3c5-4ee9-a4cc-e9140b96ec39" providerId="ADAL" clId="{7846E604-294A-4FA5-8740-3E9246D32853}" dt="2023-04-30T07:43:07.310" v="244" actId="26606"/>
          <ac:spMkLst>
            <pc:docMk/>
            <pc:sldMk cId="3640248183" sldId="268"/>
            <ac:spMk id="56" creationId="{A619555D-3337-4F1A-9AFF-1DA3B921C57C}"/>
          </ac:spMkLst>
        </pc:spChg>
        <pc:spChg chg="add">
          <ac:chgData name="مخلد غازي" userId="16baaa72-f3c5-4ee9-a4cc-e9140b96ec39" providerId="ADAL" clId="{7846E604-294A-4FA5-8740-3E9246D32853}" dt="2023-04-30T07:43:07.310" v="244" actId="26606"/>
          <ac:spMkLst>
            <pc:docMk/>
            <pc:sldMk cId="3640248183" sldId="268"/>
            <ac:spMk id="58" creationId="{CF5E7AE0-415D-4236-B5E6-F2FC68DB94EE}"/>
          </ac:spMkLst>
        </pc:spChg>
        <pc:picChg chg="add mod ord">
          <ac:chgData name="مخلد غازي" userId="16baaa72-f3c5-4ee9-a4cc-e9140b96ec39" providerId="ADAL" clId="{7846E604-294A-4FA5-8740-3E9246D32853}" dt="2023-04-30T07:42:45.741" v="243" actId="26606"/>
          <ac:picMkLst>
            <pc:docMk/>
            <pc:sldMk cId="3640248183" sldId="268"/>
            <ac:picMk id="5" creationId="{439A07FE-86EA-26DC-F2FD-8748000FC7F3}"/>
          </ac:picMkLst>
        </pc:picChg>
        <pc:picChg chg="add mod ord">
          <ac:chgData name="مخلد غازي" userId="16baaa72-f3c5-4ee9-a4cc-e9140b96ec39" providerId="ADAL" clId="{7846E604-294A-4FA5-8740-3E9246D32853}" dt="2023-04-30T07:42:45.741" v="243" actId="26606"/>
          <ac:picMkLst>
            <pc:docMk/>
            <pc:sldMk cId="3640248183" sldId="268"/>
            <ac:picMk id="7" creationId="{E585B816-E420-79CE-1934-872302335F46}"/>
          </ac:picMkLst>
        </pc:picChg>
        <pc:picChg chg="add del mod">
          <ac:chgData name="مخلد غازي" userId="16baaa72-f3c5-4ee9-a4cc-e9140b96ec39" providerId="ADAL" clId="{7846E604-294A-4FA5-8740-3E9246D32853}" dt="2023-04-30T07:42:14.392" v="234" actId="931"/>
          <ac:picMkLst>
            <pc:docMk/>
            <pc:sldMk cId="3640248183" sldId="268"/>
            <ac:picMk id="9" creationId="{CA80C861-05D0-E954-3E3B-CAB267645676}"/>
          </ac:picMkLst>
        </pc:picChg>
        <pc:picChg chg="add mod ord">
          <ac:chgData name="مخلد غازي" userId="16baaa72-f3c5-4ee9-a4cc-e9140b96ec39" providerId="ADAL" clId="{7846E604-294A-4FA5-8740-3E9246D32853}" dt="2023-04-30T07:42:45.741" v="243" actId="26606"/>
          <ac:picMkLst>
            <pc:docMk/>
            <pc:sldMk cId="3640248183" sldId="268"/>
            <ac:picMk id="11" creationId="{BD3E271E-61AA-DA72-93E7-AB9FC9A12F3F}"/>
          </ac:picMkLst>
        </pc:picChg>
        <pc:cxnChg chg="add del">
          <ac:chgData name="مخلد غازي" userId="16baaa72-f3c5-4ee9-a4cc-e9140b96ec39" providerId="ADAL" clId="{7846E604-294A-4FA5-8740-3E9246D32853}" dt="2023-04-30T07:43:07.310" v="244" actId="26606"/>
          <ac:cxnSpMkLst>
            <pc:docMk/>
            <pc:sldMk cId="3640248183" sldId="268"/>
            <ac:cxnSpMk id="35" creationId="{A054EDF5-7644-4A95-AB88-057FAB414FEE}"/>
          </ac:cxnSpMkLst>
        </pc:cxnChg>
        <pc:cxnChg chg="add">
          <ac:chgData name="مخلد غازي" userId="16baaa72-f3c5-4ee9-a4cc-e9140b96ec39" providerId="ADAL" clId="{7846E604-294A-4FA5-8740-3E9246D32853}" dt="2023-04-30T07:43:07.310" v="244" actId="26606"/>
          <ac:cxnSpMkLst>
            <pc:docMk/>
            <pc:sldMk cId="3640248183" sldId="268"/>
            <ac:cxnSpMk id="52" creationId="{A054EDF5-7644-4A95-AB88-057FAB414FEE}"/>
          </ac:cxnSpMkLst>
        </pc:cxnChg>
      </pc:sldChg>
      <pc:sldChg chg="addSp delSp modSp new mod setBg">
        <pc:chgData name="مخلد غازي" userId="16baaa72-f3c5-4ee9-a4cc-e9140b96ec39" providerId="ADAL" clId="{7846E604-294A-4FA5-8740-3E9246D32853}" dt="2023-04-30T07:56:23.915" v="451" actId="20577"/>
        <pc:sldMkLst>
          <pc:docMk/>
          <pc:sldMk cId="3973242853" sldId="269"/>
        </pc:sldMkLst>
        <pc:spChg chg="mod ord">
          <ac:chgData name="مخلد غازي" userId="16baaa72-f3c5-4ee9-a4cc-e9140b96ec39" providerId="ADAL" clId="{7846E604-294A-4FA5-8740-3E9246D32853}" dt="2023-04-30T07:56:23.915" v="451" actId="20577"/>
          <ac:spMkLst>
            <pc:docMk/>
            <pc:sldMk cId="3973242853" sldId="269"/>
            <ac:spMk id="2" creationId="{B893790B-FB69-6AAE-2B2E-3A2E7398151B}"/>
          </ac:spMkLst>
        </pc:spChg>
        <pc:spChg chg="del">
          <ac:chgData name="مخلد غازي" userId="16baaa72-f3c5-4ee9-a4cc-e9140b96ec39" providerId="ADAL" clId="{7846E604-294A-4FA5-8740-3E9246D32853}" dt="2023-04-30T07:51:28.569" v="403" actId="931"/>
          <ac:spMkLst>
            <pc:docMk/>
            <pc:sldMk cId="3973242853" sldId="269"/>
            <ac:spMk id="3" creationId="{261BF649-0849-0DEB-C916-A3D06EA5811D}"/>
          </ac:spMkLst>
        </pc:spChg>
        <pc:spChg chg="add del">
          <ac:chgData name="مخلد غازي" userId="16baaa72-f3c5-4ee9-a4cc-e9140b96ec39" providerId="ADAL" clId="{7846E604-294A-4FA5-8740-3E9246D32853}" dt="2023-04-30T07:54:05.382" v="440" actId="26606"/>
          <ac:spMkLst>
            <pc:docMk/>
            <pc:sldMk cId="3973242853" sldId="269"/>
            <ac:spMk id="14" creationId="{FC3D2873-2194-4FB0-BFBA-7E7EEB984862}"/>
          </ac:spMkLst>
        </pc:spChg>
        <pc:spChg chg="add del">
          <ac:chgData name="مخلد غازي" userId="16baaa72-f3c5-4ee9-a4cc-e9140b96ec39" providerId="ADAL" clId="{7846E604-294A-4FA5-8740-3E9246D32853}" dt="2023-04-30T07:54:05.382" v="440" actId="26606"/>
          <ac:spMkLst>
            <pc:docMk/>
            <pc:sldMk cId="3973242853" sldId="269"/>
            <ac:spMk id="16" creationId="{B228652A-FD81-4A3C-B164-2012BF4EEA56}"/>
          </ac:spMkLst>
        </pc:spChg>
        <pc:spChg chg="add del">
          <ac:chgData name="مخلد غازي" userId="16baaa72-f3c5-4ee9-a4cc-e9140b96ec39" providerId="ADAL" clId="{7846E604-294A-4FA5-8740-3E9246D32853}" dt="2023-04-30T07:54:05.382" v="440" actId="26606"/>
          <ac:spMkLst>
            <pc:docMk/>
            <pc:sldMk cId="3973242853" sldId="269"/>
            <ac:spMk id="18" creationId="{FE8F25D8-4980-4C67-9E0C-7BE94C9CBFE6}"/>
          </ac:spMkLst>
        </pc:spChg>
        <pc:spChg chg="add del">
          <ac:chgData name="مخلد غازي" userId="16baaa72-f3c5-4ee9-a4cc-e9140b96ec39" providerId="ADAL" clId="{7846E604-294A-4FA5-8740-3E9246D32853}" dt="2023-04-30T07:54:05.382" v="440" actId="26606"/>
          <ac:spMkLst>
            <pc:docMk/>
            <pc:sldMk cId="3973242853" sldId="269"/>
            <ac:spMk id="20" creationId="{1A214C69-1234-4E5D-91CD-BEA00204258E}"/>
          </ac:spMkLst>
        </pc:spChg>
        <pc:spChg chg="add del">
          <ac:chgData name="مخلد غازي" userId="16baaa72-f3c5-4ee9-a4cc-e9140b96ec39" providerId="ADAL" clId="{7846E604-294A-4FA5-8740-3E9246D32853}" dt="2023-04-30T07:54:05.382" v="440" actId="26606"/>
          <ac:spMkLst>
            <pc:docMk/>
            <pc:sldMk cId="3973242853" sldId="269"/>
            <ac:spMk id="22" creationId="{F86E49C8-40C0-4E80-BAC0-9A66298F1D1C}"/>
          </ac:spMkLst>
        </pc:spChg>
        <pc:spChg chg="add del">
          <ac:chgData name="مخلد غازي" userId="16baaa72-f3c5-4ee9-a4cc-e9140b96ec39" providerId="ADAL" clId="{7846E604-294A-4FA5-8740-3E9246D32853}" dt="2023-04-30T07:53:11.904" v="421" actId="26606"/>
          <ac:spMkLst>
            <pc:docMk/>
            <pc:sldMk cId="3973242853" sldId="269"/>
            <ac:spMk id="26" creationId="{9C9DD7AB-8531-05C9-3470-A81B0DD6D6C1}"/>
          </ac:spMkLst>
        </pc:spChg>
        <pc:spChg chg="add del">
          <ac:chgData name="مخلد غازي" userId="16baaa72-f3c5-4ee9-a4cc-e9140b96ec39" providerId="ADAL" clId="{7846E604-294A-4FA5-8740-3E9246D32853}" dt="2023-04-30T07:53:08.409" v="419" actId="26606"/>
          <ac:spMkLst>
            <pc:docMk/>
            <pc:sldMk cId="3973242853" sldId="269"/>
            <ac:spMk id="27" creationId="{300346A0-9279-4B6E-A4DF-93D4D09C1BE4}"/>
          </ac:spMkLst>
        </pc:spChg>
        <pc:spChg chg="add del">
          <ac:chgData name="مخلد غازي" userId="16baaa72-f3c5-4ee9-a4cc-e9140b96ec39" providerId="ADAL" clId="{7846E604-294A-4FA5-8740-3E9246D32853}" dt="2023-04-30T07:53:08.409" v="419" actId="26606"/>
          <ac:spMkLst>
            <pc:docMk/>
            <pc:sldMk cId="3973242853" sldId="269"/>
            <ac:spMk id="29" creationId="{0ADDB668-2CA4-4D2B-9C34-3487CA330BA8}"/>
          </ac:spMkLst>
        </pc:spChg>
        <pc:spChg chg="add del">
          <ac:chgData name="مخلد غازي" userId="16baaa72-f3c5-4ee9-a4cc-e9140b96ec39" providerId="ADAL" clId="{7846E604-294A-4FA5-8740-3E9246D32853}" dt="2023-04-30T07:53:08.409" v="419" actId="26606"/>
          <ac:spMkLst>
            <pc:docMk/>
            <pc:sldMk cId="3973242853" sldId="269"/>
            <ac:spMk id="31" creationId="{2568BC19-F052-4108-93E1-6A3D1DEC072F}"/>
          </ac:spMkLst>
        </pc:spChg>
        <pc:spChg chg="add del">
          <ac:chgData name="مخلد غازي" userId="16baaa72-f3c5-4ee9-a4cc-e9140b96ec39" providerId="ADAL" clId="{7846E604-294A-4FA5-8740-3E9246D32853}" dt="2023-04-30T07:53:08.409" v="419" actId="26606"/>
          <ac:spMkLst>
            <pc:docMk/>
            <pc:sldMk cId="3973242853" sldId="269"/>
            <ac:spMk id="33" creationId="{D5FD337D-4D6B-4C8B-B6F5-121097E09881}"/>
          </ac:spMkLst>
        </pc:spChg>
        <pc:spChg chg="add del">
          <ac:chgData name="مخلد غازي" userId="16baaa72-f3c5-4ee9-a4cc-e9140b96ec39" providerId="ADAL" clId="{7846E604-294A-4FA5-8740-3E9246D32853}" dt="2023-04-30T07:53:11.904" v="421" actId="26606"/>
          <ac:spMkLst>
            <pc:docMk/>
            <pc:sldMk cId="3973242853" sldId="269"/>
            <ac:spMk id="35" creationId="{B3684CCF-CEBB-4D8E-A366-95E43D4C790B}"/>
          </ac:spMkLst>
        </pc:spChg>
        <pc:spChg chg="add del">
          <ac:chgData name="مخلد غازي" userId="16baaa72-f3c5-4ee9-a4cc-e9140b96ec39" providerId="ADAL" clId="{7846E604-294A-4FA5-8740-3E9246D32853}" dt="2023-04-30T07:53:11.904" v="421" actId="26606"/>
          <ac:spMkLst>
            <pc:docMk/>
            <pc:sldMk cId="3973242853" sldId="269"/>
            <ac:spMk id="36" creationId="{70BEB1E7-2F88-40BC-B73D-42E5B6F80BFC}"/>
          </ac:spMkLst>
        </pc:spChg>
        <pc:spChg chg="add del">
          <ac:chgData name="مخلد غازي" userId="16baaa72-f3c5-4ee9-a4cc-e9140b96ec39" providerId="ADAL" clId="{7846E604-294A-4FA5-8740-3E9246D32853}" dt="2023-04-30T07:53:15.161" v="423" actId="26606"/>
          <ac:spMkLst>
            <pc:docMk/>
            <pc:sldMk cId="3973242853" sldId="269"/>
            <ac:spMk id="38" creationId="{8C886788-700E-4D20-9F80-E0E96837A203}"/>
          </ac:spMkLst>
        </pc:spChg>
        <pc:spChg chg="add del">
          <ac:chgData name="مخلد غازي" userId="16baaa72-f3c5-4ee9-a4cc-e9140b96ec39" providerId="ADAL" clId="{7846E604-294A-4FA5-8740-3E9246D32853}" dt="2023-04-30T07:53:15.161" v="423" actId="26606"/>
          <ac:spMkLst>
            <pc:docMk/>
            <pc:sldMk cId="3973242853" sldId="269"/>
            <ac:spMk id="39" creationId="{1850674C-4E08-4C62-A3E2-6337FE4F7D86}"/>
          </ac:spMkLst>
        </pc:spChg>
        <pc:spChg chg="add del">
          <ac:chgData name="مخلد غازي" userId="16baaa72-f3c5-4ee9-a4cc-e9140b96ec39" providerId="ADAL" clId="{7846E604-294A-4FA5-8740-3E9246D32853}" dt="2023-04-30T07:53:15.161" v="423" actId="26606"/>
          <ac:spMkLst>
            <pc:docMk/>
            <pc:sldMk cId="3973242853" sldId="269"/>
            <ac:spMk id="40" creationId="{BCE4FF05-2B0C-4C97-A9B4-E163085A90E1}"/>
          </ac:spMkLst>
        </pc:spChg>
        <pc:spChg chg="add del">
          <ac:chgData name="مخلد غازي" userId="16baaa72-f3c5-4ee9-a4cc-e9140b96ec39" providerId="ADAL" clId="{7846E604-294A-4FA5-8740-3E9246D32853}" dt="2023-04-30T07:53:15.161" v="423" actId="26606"/>
          <ac:spMkLst>
            <pc:docMk/>
            <pc:sldMk cId="3973242853" sldId="269"/>
            <ac:spMk id="41" creationId="{529C2A7A-A6B6-4A56-B11C-8E967D88A60D}"/>
          </ac:spMkLst>
        </pc:spChg>
        <pc:spChg chg="add del">
          <ac:chgData name="مخلد غازي" userId="16baaa72-f3c5-4ee9-a4cc-e9140b96ec39" providerId="ADAL" clId="{7846E604-294A-4FA5-8740-3E9246D32853}" dt="2023-04-30T07:53:15.161" v="423" actId="26606"/>
          <ac:spMkLst>
            <pc:docMk/>
            <pc:sldMk cId="3973242853" sldId="269"/>
            <ac:spMk id="42" creationId="{FDBD7205-E536-4134-8768-AC3E1A3C5E59}"/>
          </ac:spMkLst>
        </pc:spChg>
        <pc:spChg chg="add del">
          <ac:chgData name="مخلد غازي" userId="16baaa72-f3c5-4ee9-a4cc-e9140b96ec39" providerId="ADAL" clId="{7846E604-294A-4FA5-8740-3E9246D32853}" dt="2023-04-30T07:53:21.884" v="425" actId="26606"/>
          <ac:spMkLst>
            <pc:docMk/>
            <pc:sldMk cId="3973242853" sldId="269"/>
            <ac:spMk id="44" creationId="{FC3D2873-2194-4FB0-BFBA-7E7EEB984862}"/>
          </ac:spMkLst>
        </pc:spChg>
        <pc:spChg chg="add del">
          <ac:chgData name="مخلد غازي" userId="16baaa72-f3c5-4ee9-a4cc-e9140b96ec39" providerId="ADAL" clId="{7846E604-294A-4FA5-8740-3E9246D32853}" dt="2023-04-30T07:53:21.884" v="425" actId="26606"/>
          <ac:spMkLst>
            <pc:docMk/>
            <pc:sldMk cId="3973242853" sldId="269"/>
            <ac:spMk id="45" creationId="{B228652A-FD81-4A3C-B164-2012BF4EEA56}"/>
          </ac:spMkLst>
        </pc:spChg>
        <pc:spChg chg="add del">
          <ac:chgData name="مخلد غازي" userId="16baaa72-f3c5-4ee9-a4cc-e9140b96ec39" providerId="ADAL" clId="{7846E604-294A-4FA5-8740-3E9246D32853}" dt="2023-04-30T07:53:21.884" v="425" actId="26606"/>
          <ac:spMkLst>
            <pc:docMk/>
            <pc:sldMk cId="3973242853" sldId="269"/>
            <ac:spMk id="46" creationId="{FE8F25D8-4980-4C67-9E0C-7BE94C9CBFE6}"/>
          </ac:spMkLst>
        </pc:spChg>
        <pc:spChg chg="add del">
          <ac:chgData name="مخلد غازي" userId="16baaa72-f3c5-4ee9-a4cc-e9140b96ec39" providerId="ADAL" clId="{7846E604-294A-4FA5-8740-3E9246D32853}" dt="2023-04-30T07:53:21.884" v="425" actId="26606"/>
          <ac:spMkLst>
            <pc:docMk/>
            <pc:sldMk cId="3973242853" sldId="269"/>
            <ac:spMk id="47" creationId="{1A214C69-1234-4E5D-91CD-BEA00204258E}"/>
          </ac:spMkLst>
        </pc:spChg>
        <pc:spChg chg="add del">
          <ac:chgData name="مخلد غازي" userId="16baaa72-f3c5-4ee9-a4cc-e9140b96ec39" providerId="ADAL" clId="{7846E604-294A-4FA5-8740-3E9246D32853}" dt="2023-04-30T07:53:21.884" v="425" actId="26606"/>
          <ac:spMkLst>
            <pc:docMk/>
            <pc:sldMk cId="3973242853" sldId="269"/>
            <ac:spMk id="48" creationId="{F86E49C8-40C0-4E80-BAC0-9A66298F1D1C}"/>
          </ac:spMkLst>
        </pc:spChg>
        <pc:spChg chg="add del">
          <ac:chgData name="مخلد غازي" userId="16baaa72-f3c5-4ee9-a4cc-e9140b96ec39" providerId="ADAL" clId="{7846E604-294A-4FA5-8740-3E9246D32853}" dt="2023-04-30T07:53:23.728" v="427" actId="26606"/>
          <ac:spMkLst>
            <pc:docMk/>
            <pc:sldMk cId="3973242853" sldId="269"/>
            <ac:spMk id="50" creationId="{8C886788-700E-4D20-9F80-E0E96837A203}"/>
          </ac:spMkLst>
        </pc:spChg>
        <pc:spChg chg="add del">
          <ac:chgData name="مخلد غازي" userId="16baaa72-f3c5-4ee9-a4cc-e9140b96ec39" providerId="ADAL" clId="{7846E604-294A-4FA5-8740-3E9246D32853}" dt="2023-04-30T07:53:23.728" v="427" actId="26606"/>
          <ac:spMkLst>
            <pc:docMk/>
            <pc:sldMk cId="3973242853" sldId="269"/>
            <ac:spMk id="51" creationId="{1850674C-4E08-4C62-A3E2-6337FE4F7D86}"/>
          </ac:spMkLst>
        </pc:spChg>
        <pc:spChg chg="add del">
          <ac:chgData name="مخلد غازي" userId="16baaa72-f3c5-4ee9-a4cc-e9140b96ec39" providerId="ADAL" clId="{7846E604-294A-4FA5-8740-3E9246D32853}" dt="2023-04-30T07:53:23.728" v="427" actId="26606"/>
          <ac:spMkLst>
            <pc:docMk/>
            <pc:sldMk cId="3973242853" sldId="269"/>
            <ac:spMk id="52" creationId="{BCE4FF05-2B0C-4C97-A9B4-E163085A90E1}"/>
          </ac:spMkLst>
        </pc:spChg>
        <pc:spChg chg="add del">
          <ac:chgData name="مخلد غازي" userId="16baaa72-f3c5-4ee9-a4cc-e9140b96ec39" providerId="ADAL" clId="{7846E604-294A-4FA5-8740-3E9246D32853}" dt="2023-04-30T07:53:23.728" v="427" actId="26606"/>
          <ac:spMkLst>
            <pc:docMk/>
            <pc:sldMk cId="3973242853" sldId="269"/>
            <ac:spMk id="53" creationId="{529C2A7A-A6B6-4A56-B11C-8E967D88A60D}"/>
          </ac:spMkLst>
        </pc:spChg>
        <pc:spChg chg="add del">
          <ac:chgData name="مخلد غازي" userId="16baaa72-f3c5-4ee9-a4cc-e9140b96ec39" providerId="ADAL" clId="{7846E604-294A-4FA5-8740-3E9246D32853}" dt="2023-04-30T07:53:23.728" v="427" actId="26606"/>
          <ac:spMkLst>
            <pc:docMk/>
            <pc:sldMk cId="3973242853" sldId="269"/>
            <ac:spMk id="54" creationId="{FDBD7205-E536-4134-8768-AC3E1A3C5E59}"/>
          </ac:spMkLst>
        </pc:spChg>
        <pc:spChg chg="add del">
          <ac:chgData name="مخلد غازي" userId="16baaa72-f3c5-4ee9-a4cc-e9140b96ec39" providerId="ADAL" clId="{7846E604-294A-4FA5-8740-3E9246D32853}" dt="2023-04-30T07:53:25.078" v="429" actId="26606"/>
          <ac:spMkLst>
            <pc:docMk/>
            <pc:sldMk cId="3973242853" sldId="269"/>
            <ac:spMk id="56" creationId="{B3684CCF-CEBB-4D8E-A366-95E43D4C790B}"/>
          </ac:spMkLst>
        </pc:spChg>
        <pc:spChg chg="add del">
          <ac:chgData name="مخلد غازي" userId="16baaa72-f3c5-4ee9-a4cc-e9140b96ec39" providerId="ADAL" clId="{7846E604-294A-4FA5-8740-3E9246D32853}" dt="2023-04-30T07:53:25.078" v="429" actId="26606"/>
          <ac:spMkLst>
            <pc:docMk/>
            <pc:sldMk cId="3973242853" sldId="269"/>
            <ac:spMk id="57" creationId="{9C9DD7AB-8531-05C9-3470-A81B0DD6D6C1}"/>
          </ac:spMkLst>
        </pc:spChg>
        <pc:spChg chg="add del">
          <ac:chgData name="مخلد غازي" userId="16baaa72-f3c5-4ee9-a4cc-e9140b96ec39" providerId="ADAL" clId="{7846E604-294A-4FA5-8740-3E9246D32853}" dt="2023-04-30T07:53:25.078" v="429" actId="26606"/>
          <ac:spMkLst>
            <pc:docMk/>
            <pc:sldMk cId="3973242853" sldId="269"/>
            <ac:spMk id="58" creationId="{70BEB1E7-2F88-40BC-B73D-42E5B6F80BFC}"/>
          </ac:spMkLst>
        </pc:spChg>
        <pc:spChg chg="add del">
          <ac:chgData name="مخلد غازي" userId="16baaa72-f3c5-4ee9-a4cc-e9140b96ec39" providerId="ADAL" clId="{7846E604-294A-4FA5-8740-3E9246D32853}" dt="2023-04-30T07:53:27.888" v="431" actId="26606"/>
          <ac:spMkLst>
            <pc:docMk/>
            <pc:sldMk cId="3973242853" sldId="269"/>
            <ac:spMk id="60" creationId="{300346A0-9279-4B6E-A4DF-93D4D09C1BE4}"/>
          </ac:spMkLst>
        </pc:spChg>
        <pc:spChg chg="add del">
          <ac:chgData name="مخلد غازي" userId="16baaa72-f3c5-4ee9-a4cc-e9140b96ec39" providerId="ADAL" clId="{7846E604-294A-4FA5-8740-3E9246D32853}" dt="2023-04-30T07:53:27.888" v="431" actId="26606"/>
          <ac:spMkLst>
            <pc:docMk/>
            <pc:sldMk cId="3973242853" sldId="269"/>
            <ac:spMk id="61" creationId="{0ADDB668-2CA4-4D2B-9C34-3487CA330BA8}"/>
          </ac:spMkLst>
        </pc:spChg>
        <pc:spChg chg="add del">
          <ac:chgData name="مخلد غازي" userId="16baaa72-f3c5-4ee9-a4cc-e9140b96ec39" providerId="ADAL" clId="{7846E604-294A-4FA5-8740-3E9246D32853}" dt="2023-04-30T07:53:27.888" v="431" actId="26606"/>
          <ac:spMkLst>
            <pc:docMk/>
            <pc:sldMk cId="3973242853" sldId="269"/>
            <ac:spMk id="62" creationId="{2568BC19-F052-4108-93E1-6A3D1DEC072F}"/>
          </ac:spMkLst>
        </pc:spChg>
        <pc:spChg chg="add del">
          <ac:chgData name="مخلد غازي" userId="16baaa72-f3c5-4ee9-a4cc-e9140b96ec39" providerId="ADAL" clId="{7846E604-294A-4FA5-8740-3E9246D32853}" dt="2023-04-30T07:53:27.888" v="431" actId="26606"/>
          <ac:spMkLst>
            <pc:docMk/>
            <pc:sldMk cId="3973242853" sldId="269"/>
            <ac:spMk id="63" creationId="{D5FD337D-4D6B-4C8B-B6F5-121097E09881}"/>
          </ac:spMkLst>
        </pc:spChg>
        <pc:spChg chg="add del">
          <ac:chgData name="مخلد غازي" userId="16baaa72-f3c5-4ee9-a4cc-e9140b96ec39" providerId="ADAL" clId="{7846E604-294A-4FA5-8740-3E9246D32853}" dt="2023-04-30T07:53:33.390" v="433" actId="26606"/>
          <ac:spMkLst>
            <pc:docMk/>
            <pc:sldMk cId="3973242853" sldId="269"/>
            <ac:spMk id="65" creationId="{8C886788-700E-4D20-9F80-E0E96837A203}"/>
          </ac:spMkLst>
        </pc:spChg>
        <pc:spChg chg="add del">
          <ac:chgData name="مخلد غازي" userId="16baaa72-f3c5-4ee9-a4cc-e9140b96ec39" providerId="ADAL" clId="{7846E604-294A-4FA5-8740-3E9246D32853}" dt="2023-04-30T07:53:33.390" v="433" actId="26606"/>
          <ac:spMkLst>
            <pc:docMk/>
            <pc:sldMk cId="3973242853" sldId="269"/>
            <ac:spMk id="66" creationId="{1850674C-4E08-4C62-A3E2-6337FE4F7D86}"/>
          </ac:spMkLst>
        </pc:spChg>
        <pc:spChg chg="add del">
          <ac:chgData name="مخلد غازي" userId="16baaa72-f3c5-4ee9-a4cc-e9140b96ec39" providerId="ADAL" clId="{7846E604-294A-4FA5-8740-3E9246D32853}" dt="2023-04-30T07:53:33.390" v="433" actId="26606"/>
          <ac:spMkLst>
            <pc:docMk/>
            <pc:sldMk cId="3973242853" sldId="269"/>
            <ac:spMk id="67" creationId="{BCE4FF05-2B0C-4C97-A9B4-E163085A90E1}"/>
          </ac:spMkLst>
        </pc:spChg>
        <pc:spChg chg="add del">
          <ac:chgData name="مخلد غازي" userId="16baaa72-f3c5-4ee9-a4cc-e9140b96ec39" providerId="ADAL" clId="{7846E604-294A-4FA5-8740-3E9246D32853}" dt="2023-04-30T07:53:33.390" v="433" actId="26606"/>
          <ac:spMkLst>
            <pc:docMk/>
            <pc:sldMk cId="3973242853" sldId="269"/>
            <ac:spMk id="68" creationId="{529C2A7A-A6B6-4A56-B11C-8E967D88A60D}"/>
          </ac:spMkLst>
        </pc:spChg>
        <pc:spChg chg="add del">
          <ac:chgData name="مخلد غازي" userId="16baaa72-f3c5-4ee9-a4cc-e9140b96ec39" providerId="ADAL" clId="{7846E604-294A-4FA5-8740-3E9246D32853}" dt="2023-04-30T07:53:33.390" v="433" actId="26606"/>
          <ac:spMkLst>
            <pc:docMk/>
            <pc:sldMk cId="3973242853" sldId="269"/>
            <ac:spMk id="69" creationId="{FDBD7205-E536-4134-8768-AC3E1A3C5E59}"/>
          </ac:spMkLst>
        </pc:spChg>
        <pc:spChg chg="add del">
          <ac:chgData name="مخلد غازي" userId="16baaa72-f3c5-4ee9-a4cc-e9140b96ec39" providerId="ADAL" clId="{7846E604-294A-4FA5-8740-3E9246D32853}" dt="2023-04-30T07:53:47.570" v="435" actId="26606"/>
          <ac:spMkLst>
            <pc:docMk/>
            <pc:sldMk cId="3973242853" sldId="269"/>
            <ac:spMk id="71" creationId="{FC3D2873-2194-4FB0-BFBA-7E7EEB984862}"/>
          </ac:spMkLst>
        </pc:spChg>
        <pc:spChg chg="add del">
          <ac:chgData name="مخلد غازي" userId="16baaa72-f3c5-4ee9-a4cc-e9140b96ec39" providerId="ADAL" clId="{7846E604-294A-4FA5-8740-3E9246D32853}" dt="2023-04-30T07:53:47.570" v="435" actId="26606"/>
          <ac:spMkLst>
            <pc:docMk/>
            <pc:sldMk cId="3973242853" sldId="269"/>
            <ac:spMk id="72" creationId="{B228652A-FD81-4A3C-B164-2012BF4EEA56}"/>
          </ac:spMkLst>
        </pc:spChg>
        <pc:spChg chg="add del">
          <ac:chgData name="مخلد غازي" userId="16baaa72-f3c5-4ee9-a4cc-e9140b96ec39" providerId="ADAL" clId="{7846E604-294A-4FA5-8740-3E9246D32853}" dt="2023-04-30T07:53:47.570" v="435" actId="26606"/>
          <ac:spMkLst>
            <pc:docMk/>
            <pc:sldMk cId="3973242853" sldId="269"/>
            <ac:spMk id="73" creationId="{FE8F25D8-4980-4C67-9E0C-7BE94C9CBFE6}"/>
          </ac:spMkLst>
        </pc:spChg>
        <pc:spChg chg="add del">
          <ac:chgData name="مخلد غازي" userId="16baaa72-f3c5-4ee9-a4cc-e9140b96ec39" providerId="ADAL" clId="{7846E604-294A-4FA5-8740-3E9246D32853}" dt="2023-04-30T07:53:47.570" v="435" actId="26606"/>
          <ac:spMkLst>
            <pc:docMk/>
            <pc:sldMk cId="3973242853" sldId="269"/>
            <ac:spMk id="74" creationId="{1A214C69-1234-4E5D-91CD-BEA00204258E}"/>
          </ac:spMkLst>
        </pc:spChg>
        <pc:spChg chg="add del">
          <ac:chgData name="مخلد غازي" userId="16baaa72-f3c5-4ee9-a4cc-e9140b96ec39" providerId="ADAL" clId="{7846E604-294A-4FA5-8740-3E9246D32853}" dt="2023-04-30T07:53:47.570" v="435" actId="26606"/>
          <ac:spMkLst>
            <pc:docMk/>
            <pc:sldMk cId="3973242853" sldId="269"/>
            <ac:spMk id="75" creationId="{F86E49C8-40C0-4E80-BAC0-9A66298F1D1C}"/>
          </ac:spMkLst>
        </pc:spChg>
        <pc:spChg chg="add del">
          <ac:chgData name="مخلد غازي" userId="16baaa72-f3c5-4ee9-a4cc-e9140b96ec39" providerId="ADAL" clId="{7846E604-294A-4FA5-8740-3E9246D32853}" dt="2023-04-30T07:53:51.392" v="437" actId="26606"/>
          <ac:spMkLst>
            <pc:docMk/>
            <pc:sldMk cId="3973242853" sldId="269"/>
            <ac:spMk id="77" creationId="{B3684CCF-CEBB-4D8E-A366-95E43D4C790B}"/>
          </ac:spMkLst>
        </pc:spChg>
        <pc:spChg chg="add del">
          <ac:chgData name="مخلد غازي" userId="16baaa72-f3c5-4ee9-a4cc-e9140b96ec39" providerId="ADAL" clId="{7846E604-294A-4FA5-8740-3E9246D32853}" dt="2023-04-30T07:53:51.392" v="437" actId="26606"/>
          <ac:spMkLst>
            <pc:docMk/>
            <pc:sldMk cId="3973242853" sldId="269"/>
            <ac:spMk id="78" creationId="{9C9DD7AB-8531-05C9-3470-A81B0DD6D6C1}"/>
          </ac:spMkLst>
        </pc:spChg>
        <pc:spChg chg="add del">
          <ac:chgData name="مخلد غازي" userId="16baaa72-f3c5-4ee9-a4cc-e9140b96ec39" providerId="ADAL" clId="{7846E604-294A-4FA5-8740-3E9246D32853}" dt="2023-04-30T07:53:51.392" v="437" actId="26606"/>
          <ac:spMkLst>
            <pc:docMk/>
            <pc:sldMk cId="3973242853" sldId="269"/>
            <ac:spMk id="79" creationId="{70BEB1E7-2F88-40BC-B73D-42E5B6F80BFC}"/>
          </ac:spMkLst>
        </pc:spChg>
        <pc:spChg chg="add del">
          <ac:chgData name="مخلد غازي" userId="16baaa72-f3c5-4ee9-a4cc-e9140b96ec39" providerId="ADAL" clId="{7846E604-294A-4FA5-8740-3E9246D32853}" dt="2023-04-30T07:54:05.366" v="439" actId="26606"/>
          <ac:spMkLst>
            <pc:docMk/>
            <pc:sldMk cId="3973242853" sldId="269"/>
            <ac:spMk id="81" creationId="{FC3D2873-2194-4FB0-BFBA-7E7EEB984862}"/>
          </ac:spMkLst>
        </pc:spChg>
        <pc:spChg chg="add del">
          <ac:chgData name="مخلد غازي" userId="16baaa72-f3c5-4ee9-a4cc-e9140b96ec39" providerId="ADAL" clId="{7846E604-294A-4FA5-8740-3E9246D32853}" dt="2023-04-30T07:54:05.366" v="439" actId="26606"/>
          <ac:spMkLst>
            <pc:docMk/>
            <pc:sldMk cId="3973242853" sldId="269"/>
            <ac:spMk id="82" creationId="{B228652A-FD81-4A3C-B164-2012BF4EEA56}"/>
          </ac:spMkLst>
        </pc:spChg>
        <pc:spChg chg="add del">
          <ac:chgData name="مخلد غازي" userId="16baaa72-f3c5-4ee9-a4cc-e9140b96ec39" providerId="ADAL" clId="{7846E604-294A-4FA5-8740-3E9246D32853}" dt="2023-04-30T07:54:05.366" v="439" actId="26606"/>
          <ac:spMkLst>
            <pc:docMk/>
            <pc:sldMk cId="3973242853" sldId="269"/>
            <ac:spMk id="83" creationId="{FE8F25D8-4980-4C67-9E0C-7BE94C9CBFE6}"/>
          </ac:spMkLst>
        </pc:spChg>
        <pc:spChg chg="add del">
          <ac:chgData name="مخلد غازي" userId="16baaa72-f3c5-4ee9-a4cc-e9140b96ec39" providerId="ADAL" clId="{7846E604-294A-4FA5-8740-3E9246D32853}" dt="2023-04-30T07:54:05.366" v="439" actId="26606"/>
          <ac:spMkLst>
            <pc:docMk/>
            <pc:sldMk cId="3973242853" sldId="269"/>
            <ac:spMk id="84" creationId="{1A214C69-1234-4E5D-91CD-BEA00204258E}"/>
          </ac:spMkLst>
        </pc:spChg>
        <pc:spChg chg="add del">
          <ac:chgData name="مخلد غازي" userId="16baaa72-f3c5-4ee9-a4cc-e9140b96ec39" providerId="ADAL" clId="{7846E604-294A-4FA5-8740-3E9246D32853}" dt="2023-04-30T07:54:05.366" v="439" actId="26606"/>
          <ac:spMkLst>
            <pc:docMk/>
            <pc:sldMk cId="3973242853" sldId="269"/>
            <ac:spMk id="85" creationId="{F86E49C8-40C0-4E80-BAC0-9A66298F1D1C}"/>
          </ac:spMkLst>
        </pc:spChg>
        <pc:spChg chg="add">
          <ac:chgData name="مخلد غازي" userId="16baaa72-f3c5-4ee9-a4cc-e9140b96ec39" providerId="ADAL" clId="{7846E604-294A-4FA5-8740-3E9246D32853}" dt="2023-04-30T07:54:05.382" v="440" actId="26606"/>
          <ac:spMkLst>
            <pc:docMk/>
            <pc:sldMk cId="3973242853" sldId="269"/>
            <ac:spMk id="87" creationId="{8C886788-700E-4D20-9F80-E0E96837A203}"/>
          </ac:spMkLst>
        </pc:spChg>
        <pc:spChg chg="add">
          <ac:chgData name="مخلد غازي" userId="16baaa72-f3c5-4ee9-a4cc-e9140b96ec39" providerId="ADAL" clId="{7846E604-294A-4FA5-8740-3E9246D32853}" dt="2023-04-30T07:54:05.382" v="440" actId="26606"/>
          <ac:spMkLst>
            <pc:docMk/>
            <pc:sldMk cId="3973242853" sldId="269"/>
            <ac:spMk id="88" creationId="{1850674C-4E08-4C62-A3E2-6337FE4F7D86}"/>
          </ac:spMkLst>
        </pc:spChg>
        <pc:spChg chg="add">
          <ac:chgData name="مخلد غازي" userId="16baaa72-f3c5-4ee9-a4cc-e9140b96ec39" providerId="ADAL" clId="{7846E604-294A-4FA5-8740-3E9246D32853}" dt="2023-04-30T07:54:05.382" v="440" actId="26606"/>
          <ac:spMkLst>
            <pc:docMk/>
            <pc:sldMk cId="3973242853" sldId="269"/>
            <ac:spMk id="89" creationId="{BCE4FF05-2B0C-4C97-A9B4-E163085A90E1}"/>
          </ac:spMkLst>
        </pc:spChg>
        <pc:spChg chg="add">
          <ac:chgData name="مخلد غازي" userId="16baaa72-f3c5-4ee9-a4cc-e9140b96ec39" providerId="ADAL" clId="{7846E604-294A-4FA5-8740-3E9246D32853}" dt="2023-04-30T07:54:05.382" v="440" actId="26606"/>
          <ac:spMkLst>
            <pc:docMk/>
            <pc:sldMk cId="3973242853" sldId="269"/>
            <ac:spMk id="90" creationId="{529C2A7A-A6B6-4A56-B11C-8E967D88A60D}"/>
          </ac:spMkLst>
        </pc:spChg>
        <pc:spChg chg="add">
          <ac:chgData name="مخلد غازي" userId="16baaa72-f3c5-4ee9-a4cc-e9140b96ec39" providerId="ADAL" clId="{7846E604-294A-4FA5-8740-3E9246D32853}" dt="2023-04-30T07:54:05.382" v="440" actId="26606"/>
          <ac:spMkLst>
            <pc:docMk/>
            <pc:sldMk cId="3973242853" sldId="269"/>
            <ac:spMk id="91" creationId="{FDBD7205-E536-4134-8768-AC3E1A3C5E59}"/>
          </ac:spMkLst>
        </pc:spChg>
        <pc:picChg chg="add mod ord">
          <ac:chgData name="مخلد غازي" userId="16baaa72-f3c5-4ee9-a4cc-e9140b96ec39" providerId="ADAL" clId="{7846E604-294A-4FA5-8740-3E9246D32853}" dt="2023-04-30T07:54:05.382" v="440" actId="26606"/>
          <ac:picMkLst>
            <pc:docMk/>
            <pc:sldMk cId="3973242853" sldId="269"/>
            <ac:picMk id="5" creationId="{950179C5-FB4C-E526-F576-CCBCCA6B3BC4}"/>
          </ac:picMkLst>
        </pc:picChg>
        <pc:picChg chg="add mod ord">
          <ac:chgData name="مخلد غازي" userId="16baaa72-f3c5-4ee9-a4cc-e9140b96ec39" providerId="ADAL" clId="{7846E604-294A-4FA5-8740-3E9246D32853}" dt="2023-04-30T07:54:05.382" v="440" actId="26606"/>
          <ac:picMkLst>
            <pc:docMk/>
            <pc:sldMk cId="3973242853" sldId="269"/>
            <ac:picMk id="7" creationId="{B55FE908-2EA1-70BB-75F2-549E21CB3B62}"/>
          </ac:picMkLst>
        </pc:picChg>
        <pc:picChg chg="add mod">
          <ac:chgData name="مخلد غازي" userId="16baaa72-f3c5-4ee9-a4cc-e9140b96ec39" providerId="ADAL" clId="{7846E604-294A-4FA5-8740-3E9246D32853}" dt="2023-04-30T07:54:05.382" v="440" actId="26606"/>
          <ac:picMkLst>
            <pc:docMk/>
            <pc:sldMk cId="3973242853" sldId="269"/>
            <ac:picMk id="9" creationId="{72C70F1F-D976-341E-E979-BE4DD00EDFA0}"/>
          </ac:picMkLst>
        </pc:picChg>
      </pc:sldChg>
      <pc:sldChg chg="addSp delSp modSp new mod setBg">
        <pc:chgData name="مخلد غازي" userId="16baaa72-f3c5-4ee9-a4cc-e9140b96ec39" providerId="ADAL" clId="{7846E604-294A-4FA5-8740-3E9246D32853}" dt="2023-04-30T08:04:06.332" v="710" actId="26606"/>
        <pc:sldMkLst>
          <pc:docMk/>
          <pc:sldMk cId="3102632536" sldId="270"/>
        </pc:sldMkLst>
        <pc:spChg chg="mod ord">
          <ac:chgData name="مخلد غازي" userId="16baaa72-f3c5-4ee9-a4cc-e9140b96ec39" providerId="ADAL" clId="{7846E604-294A-4FA5-8740-3E9246D32853}" dt="2023-04-30T08:04:06.332" v="710" actId="26606"/>
          <ac:spMkLst>
            <pc:docMk/>
            <pc:sldMk cId="3102632536" sldId="270"/>
            <ac:spMk id="2" creationId="{BC30554C-F080-11DF-BBE0-E303171DB1BA}"/>
          </ac:spMkLst>
        </pc:spChg>
        <pc:spChg chg="del mod ord">
          <ac:chgData name="مخلد غازي" userId="16baaa72-f3c5-4ee9-a4cc-e9140b96ec39" providerId="ADAL" clId="{7846E604-294A-4FA5-8740-3E9246D32853}" dt="2023-04-30T08:03:46.468" v="703" actId="478"/>
          <ac:spMkLst>
            <pc:docMk/>
            <pc:sldMk cId="3102632536" sldId="270"/>
            <ac:spMk id="3" creationId="{FC940AAF-DB28-0B46-7112-89D015CEC31B}"/>
          </ac:spMkLst>
        </pc:spChg>
        <pc:spChg chg="add del">
          <ac:chgData name="مخلد غازي" userId="16baaa72-f3c5-4ee9-a4cc-e9140b96ec39" providerId="ADAL" clId="{7846E604-294A-4FA5-8740-3E9246D32853}" dt="2023-04-30T08:04:06.332" v="710" actId="26606"/>
          <ac:spMkLst>
            <pc:docMk/>
            <pc:sldMk cId="3102632536" sldId="270"/>
            <ac:spMk id="14" creationId="{94714483-7072-431F-9DBE-87F44E4D44BC}"/>
          </ac:spMkLst>
        </pc:spChg>
        <pc:spChg chg="add del">
          <ac:chgData name="مخلد غازي" userId="16baaa72-f3c5-4ee9-a4cc-e9140b96ec39" providerId="ADAL" clId="{7846E604-294A-4FA5-8740-3E9246D32853}" dt="2023-04-30T08:04:06.332" v="710" actId="26606"/>
          <ac:spMkLst>
            <pc:docMk/>
            <pc:sldMk cId="3102632536" sldId="270"/>
            <ac:spMk id="16" creationId="{495892E1-F4A5-4991-AC52-4F417B14A2A2}"/>
          </ac:spMkLst>
        </pc:spChg>
        <pc:spChg chg="add del">
          <ac:chgData name="مخلد غازي" userId="16baaa72-f3c5-4ee9-a4cc-e9140b96ec39" providerId="ADAL" clId="{7846E604-294A-4FA5-8740-3E9246D32853}" dt="2023-04-30T08:04:06.332" v="710" actId="26606"/>
          <ac:spMkLst>
            <pc:docMk/>
            <pc:sldMk cId="3102632536" sldId="270"/>
            <ac:spMk id="26" creationId="{E2683E3F-F855-4549-84F8-42064EC0F247}"/>
          </ac:spMkLst>
        </pc:spChg>
        <pc:spChg chg="add del">
          <ac:chgData name="مخلد غازي" userId="16baaa72-f3c5-4ee9-a4cc-e9140b96ec39" providerId="ADAL" clId="{7846E604-294A-4FA5-8740-3E9246D32853}" dt="2023-04-30T08:04:06.332" v="710" actId="26606"/>
          <ac:spMkLst>
            <pc:docMk/>
            <pc:sldMk cId="3102632536" sldId="270"/>
            <ac:spMk id="34" creationId="{832F3179-0CD5-40C8-9939-D8355006F7BA}"/>
          </ac:spMkLst>
        </pc:spChg>
        <pc:spChg chg="add del">
          <ac:chgData name="مخلد غازي" userId="16baaa72-f3c5-4ee9-a4cc-e9140b96ec39" providerId="ADAL" clId="{7846E604-294A-4FA5-8740-3E9246D32853}" dt="2023-04-30T08:03:56.485" v="705" actId="26606"/>
          <ac:spMkLst>
            <pc:docMk/>
            <pc:sldMk cId="3102632536" sldId="270"/>
            <ac:spMk id="45" creationId="{489B7BFD-8F45-4093-AD9C-91B15B0503D9}"/>
          </ac:spMkLst>
        </pc:spChg>
        <pc:spChg chg="add del">
          <ac:chgData name="مخلد غازي" userId="16baaa72-f3c5-4ee9-a4cc-e9140b96ec39" providerId="ADAL" clId="{7846E604-294A-4FA5-8740-3E9246D32853}" dt="2023-04-30T08:03:56.485" v="705" actId="26606"/>
          <ac:spMkLst>
            <pc:docMk/>
            <pc:sldMk cId="3102632536" sldId="270"/>
            <ac:spMk id="47" creationId="{498F8FF6-43B4-494A-AF8F-123A4983EDF7}"/>
          </ac:spMkLst>
        </pc:spChg>
        <pc:spChg chg="add del">
          <ac:chgData name="مخلد غازي" userId="16baaa72-f3c5-4ee9-a4cc-e9140b96ec39" providerId="ADAL" clId="{7846E604-294A-4FA5-8740-3E9246D32853}" dt="2023-04-30T08:03:56.485" v="705" actId="26606"/>
          <ac:spMkLst>
            <pc:docMk/>
            <pc:sldMk cId="3102632536" sldId="270"/>
            <ac:spMk id="49" creationId="{FE7142A8-393B-47A8-A092-8716623629BC}"/>
          </ac:spMkLst>
        </pc:spChg>
        <pc:spChg chg="add del">
          <ac:chgData name="مخلد غازي" userId="16baaa72-f3c5-4ee9-a4cc-e9140b96ec39" providerId="ADAL" clId="{7846E604-294A-4FA5-8740-3E9246D32853}" dt="2023-04-30T08:03:56.485" v="705" actId="26606"/>
          <ac:spMkLst>
            <pc:docMk/>
            <pc:sldMk cId="3102632536" sldId="270"/>
            <ac:spMk id="51" creationId="{EA14E168-70E6-4C9F-BB61-FCF0AF368976}"/>
          </ac:spMkLst>
        </pc:spChg>
        <pc:spChg chg="add del">
          <ac:chgData name="مخلد غازي" userId="16baaa72-f3c5-4ee9-a4cc-e9140b96ec39" providerId="ADAL" clId="{7846E604-294A-4FA5-8740-3E9246D32853}" dt="2023-04-30T08:03:56.485" v="705" actId="26606"/>
          <ac:spMkLst>
            <pc:docMk/>
            <pc:sldMk cId="3102632536" sldId="270"/>
            <ac:spMk id="53" creationId="{279CAF82-0ECF-42BE-8F37-F71941E5D410}"/>
          </ac:spMkLst>
        </pc:spChg>
        <pc:spChg chg="add del">
          <ac:chgData name="مخلد غازي" userId="16baaa72-f3c5-4ee9-a4cc-e9140b96ec39" providerId="ADAL" clId="{7846E604-294A-4FA5-8740-3E9246D32853}" dt="2023-04-30T08:03:56.485" v="705" actId="26606"/>
          <ac:spMkLst>
            <pc:docMk/>
            <pc:sldMk cId="3102632536" sldId="270"/>
            <ac:spMk id="76" creationId="{033BC44A-0661-43B4-9C14-FD5963C226AE}"/>
          </ac:spMkLst>
        </pc:spChg>
        <pc:spChg chg="add del">
          <ac:chgData name="مخلد غازي" userId="16baaa72-f3c5-4ee9-a4cc-e9140b96ec39" providerId="ADAL" clId="{7846E604-294A-4FA5-8740-3E9246D32853}" dt="2023-04-30T08:03:56.485" v="705" actId="26606"/>
          <ac:spMkLst>
            <pc:docMk/>
            <pc:sldMk cId="3102632536" sldId="270"/>
            <ac:spMk id="78" creationId="{BF7B0E8E-1D1E-4BA4-A360-D8A1FF31E436}"/>
          </ac:spMkLst>
        </pc:spChg>
        <pc:spChg chg="add del">
          <ac:chgData name="مخلد غازي" userId="16baaa72-f3c5-4ee9-a4cc-e9140b96ec39" providerId="ADAL" clId="{7846E604-294A-4FA5-8740-3E9246D32853}" dt="2023-04-30T08:04:00.783" v="707" actId="26606"/>
          <ac:spMkLst>
            <pc:docMk/>
            <pc:sldMk cId="3102632536" sldId="270"/>
            <ac:spMk id="80" creationId="{DC35A348-C5D6-4112-9FDD-93A493B010B5}"/>
          </ac:spMkLst>
        </pc:spChg>
        <pc:spChg chg="add del">
          <ac:chgData name="مخلد غازي" userId="16baaa72-f3c5-4ee9-a4cc-e9140b96ec39" providerId="ADAL" clId="{7846E604-294A-4FA5-8740-3E9246D32853}" dt="2023-04-30T08:04:06.301" v="709" actId="26606"/>
          <ac:spMkLst>
            <pc:docMk/>
            <pc:sldMk cId="3102632536" sldId="270"/>
            <ac:spMk id="84" creationId="{A93898FF-D987-4B0E-BFB4-85F5EB356D4D}"/>
          </ac:spMkLst>
        </pc:spChg>
        <pc:spChg chg="add del">
          <ac:chgData name="مخلد غازي" userId="16baaa72-f3c5-4ee9-a4cc-e9140b96ec39" providerId="ADAL" clId="{7846E604-294A-4FA5-8740-3E9246D32853}" dt="2023-04-30T08:04:06.301" v="709" actId="26606"/>
          <ac:spMkLst>
            <pc:docMk/>
            <pc:sldMk cId="3102632536" sldId="270"/>
            <ac:spMk id="85" creationId="{612F383F-B981-4BC3-9E2B-7BE938CEF3EC}"/>
          </ac:spMkLst>
        </pc:spChg>
        <pc:spChg chg="add del">
          <ac:chgData name="مخلد غازي" userId="16baaa72-f3c5-4ee9-a4cc-e9140b96ec39" providerId="ADAL" clId="{7846E604-294A-4FA5-8740-3E9246D32853}" dt="2023-04-30T08:04:06.301" v="709" actId="26606"/>
          <ac:spMkLst>
            <pc:docMk/>
            <pc:sldMk cId="3102632536" sldId="270"/>
            <ac:spMk id="86" creationId="{5AA485AD-076E-4077-A6E6-C3C9F0C39FF2}"/>
          </ac:spMkLst>
        </pc:spChg>
        <pc:spChg chg="add del">
          <ac:chgData name="مخلد غازي" userId="16baaa72-f3c5-4ee9-a4cc-e9140b96ec39" providerId="ADAL" clId="{7846E604-294A-4FA5-8740-3E9246D32853}" dt="2023-04-30T08:04:06.301" v="709" actId="26606"/>
          <ac:spMkLst>
            <pc:docMk/>
            <pc:sldMk cId="3102632536" sldId="270"/>
            <ac:spMk id="87" creationId="{58D235B8-3D10-493F-88AC-84BB404C1B5A}"/>
          </ac:spMkLst>
        </pc:spChg>
        <pc:spChg chg="add del">
          <ac:chgData name="مخلد غازي" userId="16baaa72-f3c5-4ee9-a4cc-e9140b96ec39" providerId="ADAL" clId="{7846E604-294A-4FA5-8740-3E9246D32853}" dt="2023-04-30T08:04:06.301" v="709" actId="26606"/>
          <ac:spMkLst>
            <pc:docMk/>
            <pc:sldMk cId="3102632536" sldId="270"/>
            <ac:spMk id="88" creationId="{42A4FC2C-047E-45A5-965D-8E1E3BF09BC6}"/>
          </ac:spMkLst>
        </pc:spChg>
        <pc:spChg chg="add">
          <ac:chgData name="مخلد غازي" userId="16baaa72-f3c5-4ee9-a4cc-e9140b96ec39" providerId="ADAL" clId="{7846E604-294A-4FA5-8740-3E9246D32853}" dt="2023-04-30T08:04:06.332" v="710" actId="26606"/>
          <ac:spMkLst>
            <pc:docMk/>
            <pc:sldMk cId="3102632536" sldId="270"/>
            <ac:spMk id="91" creationId="{C9044227-071D-4831-94D0-C92D4840BA96}"/>
          </ac:spMkLst>
        </pc:spChg>
        <pc:grpChg chg="add del">
          <ac:chgData name="مخلد غازي" userId="16baaa72-f3c5-4ee9-a4cc-e9140b96ec39" providerId="ADAL" clId="{7846E604-294A-4FA5-8740-3E9246D32853}" dt="2023-04-30T08:04:06.332" v="710" actId="26606"/>
          <ac:grpSpMkLst>
            <pc:docMk/>
            <pc:sldMk cId="3102632536" sldId="270"/>
            <ac:grpSpMk id="18" creationId="{ACF597F8-76AA-44FA-8E6A-06223B66C0DD}"/>
          </ac:grpSpMkLst>
        </pc:grpChg>
        <pc:grpChg chg="add del">
          <ac:chgData name="مخلد غازي" userId="16baaa72-f3c5-4ee9-a4cc-e9140b96ec39" providerId="ADAL" clId="{7846E604-294A-4FA5-8740-3E9246D32853}" dt="2023-04-30T08:04:06.332" v="710" actId="26606"/>
          <ac:grpSpMkLst>
            <pc:docMk/>
            <pc:sldMk cId="3102632536" sldId="270"/>
            <ac:grpSpMk id="28" creationId="{8FC90B1E-0223-4440-AF22-8F32F6F0C7D2}"/>
          </ac:grpSpMkLst>
        </pc:grpChg>
        <pc:grpChg chg="add del">
          <ac:chgData name="مخلد غازي" userId="16baaa72-f3c5-4ee9-a4cc-e9140b96ec39" providerId="ADAL" clId="{7846E604-294A-4FA5-8740-3E9246D32853}" dt="2023-04-30T08:04:06.332" v="710" actId="26606"/>
          <ac:grpSpMkLst>
            <pc:docMk/>
            <pc:sldMk cId="3102632536" sldId="270"/>
            <ac:grpSpMk id="36" creationId="{11CE155D-684B-4F5E-B835-C52765E310E7}"/>
          </ac:grpSpMkLst>
        </pc:grpChg>
        <pc:grpChg chg="add del">
          <ac:chgData name="مخلد غازي" userId="16baaa72-f3c5-4ee9-a4cc-e9140b96ec39" providerId="ADAL" clId="{7846E604-294A-4FA5-8740-3E9246D32853}" dt="2023-04-30T08:03:56.485" v="705" actId="26606"/>
          <ac:grpSpMkLst>
            <pc:docMk/>
            <pc:sldMk cId="3102632536" sldId="270"/>
            <ac:grpSpMk id="55" creationId="{FB9739EB-7F66-433D-841F-AB3CD18700B7}"/>
          </ac:grpSpMkLst>
        </pc:grpChg>
        <pc:grpChg chg="add del">
          <ac:chgData name="مخلد غازي" userId="16baaa72-f3c5-4ee9-a4cc-e9140b96ec39" providerId="ADAL" clId="{7846E604-294A-4FA5-8740-3E9246D32853}" dt="2023-04-30T08:03:56.485" v="705" actId="26606"/>
          <ac:grpSpMkLst>
            <pc:docMk/>
            <pc:sldMk cId="3102632536" sldId="270"/>
            <ac:grpSpMk id="62" creationId="{9D69F773-8C5C-486C-B033-51C7BB3B3668}"/>
          </ac:grpSpMkLst>
        </pc:grpChg>
        <pc:grpChg chg="add del">
          <ac:chgData name="مخلد غازي" userId="16baaa72-f3c5-4ee9-a4cc-e9140b96ec39" providerId="ADAL" clId="{7846E604-294A-4FA5-8740-3E9246D32853}" dt="2023-04-30T08:03:56.485" v="705" actId="26606"/>
          <ac:grpSpMkLst>
            <pc:docMk/>
            <pc:sldMk cId="3102632536" sldId="270"/>
            <ac:grpSpMk id="69" creationId="{EEC0EF42-FB7F-40F4-9F83-19A3651C7458}"/>
          </ac:grpSpMkLst>
        </pc:grpChg>
        <pc:grpChg chg="add del">
          <ac:chgData name="مخلد غازي" userId="16baaa72-f3c5-4ee9-a4cc-e9140b96ec39" providerId="ADAL" clId="{7846E604-294A-4FA5-8740-3E9246D32853}" dt="2023-04-30T08:04:00.783" v="707" actId="26606"/>
          <ac:grpSpMkLst>
            <pc:docMk/>
            <pc:sldMk cId="3102632536" sldId="270"/>
            <ac:grpSpMk id="81" creationId="{AC0B7807-0C83-4963-821A-69B172722E49}"/>
          </ac:grpSpMkLst>
        </pc:grpChg>
        <pc:grpChg chg="add">
          <ac:chgData name="مخلد غازي" userId="16baaa72-f3c5-4ee9-a4cc-e9140b96ec39" providerId="ADAL" clId="{7846E604-294A-4FA5-8740-3E9246D32853}" dt="2023-04-30T08:04:06.332" v="710" actId="26606"/>
          <ac:grpSpMkLst>
            <pc:docMk/>
            <pc:sldMk cId="3102632536" sldId="270"/>
            <ac:grpSpMk id="92" creationId="{C27F758D-B23C-459E-AD21-6621782C7268}"/>
          </ac:grpSpMkLst>
        </pc:grpChg>
        <pc:grpChg chg="add">
          <ac:chgData name="مخلد غازي" userId="16baaa72-f3c5-4ee9-a4cc-e9140b96ec39" providerId="ADAL" clId="{7846E604-294A-4FA5-8740-3E9246D32853}" dt="2023-04-30T08:04:06.332" v="710" actId="26606"/>
          <ac:grpSpMkLst>
            <pc:docMk/>
            <pc:sldMk cId="3102632536" sldId="270"/>
            <ac:grpSpMk id="94" creationId="{57B65906-47BE-4CEA-9E50-301890FFE478}"/>
          </ac:grpSpMkLst>
        </pc:grpChg>
        <pc:picChg chg="add mod ord">
          <ac:chgData name="مخلد غازي" userId="16baaa72-f3c5-4ee9-a4cc-e9140b96ec39" providerId="ADAL" clId="{7846E604-294A-4FA5-8740-3E9246D32853}" dt="2023-04-30T08:04:06.332" v="710" actId="26606"/>
          <ac:picMkLst>
            <pc:docMk/>
            <pc:sldMk cId="3102632536" sldId="270"/>
            <ac:picMk id="5" creationId="{AF1E521A-3B2A-193E-D526-25A52A37D3C3}"/>
          </ac:picMkLst>
        </pc:picChg>
        <pc:picChg chg="add mod ord">
          <ac:chgData name="مخلد غازي" userId="16baaa72-f3c5-4ee9-a4cc-e9140b96ec39" providerId="ADAL" clId="{7846E604-294A-4FA5-8740-3E9246D32853}" dt="2023-04-30T08:04:06.332" v="710" actId="26606"/>
          <ac:picMkLst>
            <pc:docMk/>
            <pc:sldMk cId="3102632536" sldId="270"/>
            <ac:picMk id="7" creationId="{CEB73E0B-687C-8168-F166-A9FEAC8CD3B0}"/>
          </ac:picMkLst>
        </pc:picChg>
        <pc:picChg chg="add mod ord">
          <ac:chgData name="مخلد غازي" userId="16baaa72-f3c5-4ee9-a4cc-e9140b96ec39" providerId="ADAL" clId="{7846E604-294A-4FA5-8740-3E9246D32853}" dt="2023-04-30T08:04:06.332" v="710" actId="26606"/>
          <ac:picMkLst>
            <pc:docMk/>
            <pc:sldMk cId="3102632536" sldId="270"/>
            <ac:picMk id="9" creationId="{0408F8DA-5DB0-4217-8B44-CA34F68032A6}"/>
          </ac:picMkLst>
        </pc:picChg>
        <pc:picChg chg="add del">
          <ac:chgData name="مخلد غازي" userId="16baaa72-f3c5-4ee9-a4cc-e9140b96ec39" providerId="ADAL" clId="{7846E604-294A-4FA5-8740-3E9246D32853}" dt="2023-04-30T08:04:06.301" v="709" actId="26606"/>
          <ac:picMkLst>
            <pc:docMk/>
            <pc:sldMk cId="3102632536" sldId="270"/>
            <ac:picMk id="89" creationId="{D088DBDF-80D5-4FC0-8A54-9D660B728DC4}"/>
          </ac:picMkLst>
        </pc:picChg>
      </pc:sldChg>
      <pc:sldChg chg="addSp delSp modSp new mod setBg">
        <pc:chgData name="مخلد غازي" userId="16baaa72-f3c5-4ee9-a4cc-e9140b96ec39" providerId="ADAL" clId="{7846E604-294A-4FA5-8740-3E9246D32853}" dt="2023-04-30T08:18:28.951" v="899" actId="26606"/>
        <pc:sldMkLst>
          <pc:docMk/>
          <pc:sldMk cId="2044509289" sldId="271"/>
        </pc:sldMkLst>
        <pc:spChg chg="mod ord">
          <ac:chgData name="مخلد غازي" userId="16baaa72-f3c5-4ee9-a4cc-e9140b96ec39" providerId="ADAL" clId="{7846E604-294A-4FA5-8740-3E9246D32853}" dt="2023-04-30T08:18:28.951" v="899" actId="26606"/>
          <ac:spMkLst>
            <pc:docMk/>
            <pc:sldMk cId="2044509289" sldId="271"/>
            <ac:spMk id="2" creationId="{EE9A5DCB-184D-AE76-1AFD-42AA46CB1561}"/>
          </ac:spMkLst>
        </pc:spChg>
        <pc:spChg chg="del mod">
          <ac:chgData name="مخلد غازي" userId="16baaa72-f3c5-4ee9-a4cc-e9140b96ec39" providerId="ADAL" clId="{7846E604-294A-4FA5-8740-3E9246D32853}" dt="2023-04-30T08:17:06.609" v="887" actId="478"/>
          <ac:spMkLst>
            <pc:docMk/>
            <pc:sldMk cId="2044509289" sldId="271"/>
            <ac:spMk id="3" creationId="{529157FB-B168-6588-9CAA-FB994F6B8599}"/>
          </ac:spMkLst>
        </pc:spChg>
        <pc:spChg chg="add del">
          <ac:chgData name="مخلد غازي" userId="16baaa72-f3c5-4ee9-a4cc-e9140b96ec39" providerId="ADAL" clId="{7846E604-294A-4FA5-8740-3E9246D32853}" dt="2023-04-30T08:18:26.258" v="896" actId="26606"/>
          <ac:spMkLst>
            <pc:docMk/>
            <pc:sldMk cId="2044509289" sldId="271"/>
            <ac:spMk id="14" creationId="{FC3D2873-2194-4FB0-BFBA-7E7EEB984862}"/>
          </ac:spMkLst>
        </pc:spChg>
        <pc:spChg chg="add del">
          <ac:chgData name="مخلد غازي" userId="16baaa72-f3c5-4ee9-a4cc-e9140b96ec39" providerId="ADAL" clId="{7846E604-294A-4FA5-8740-3E9246D32853}" dt="2023-04-30T08:18:26.258" v="896" actId="26606"/>
          <ac:spMkLst>
            <pc:docMk/>
            <pc:sldMk cId="2044509289" sldId="271"/>
            <ac:spMk id="16" creationId="{B228652A-FD81-4A3C-B164-2012BF4EEA56}"/>
          </ac:spMkLst>
        </pc:spChg>
        <pc:spChg chg="add del">
          <ac:chgData name="مخلد غازي" userId="16baaa72-f3c5-4ee9-a4cc-e9140b96ec39" providerId="ADAL" clId="{7846E604-294A-4FA5-8740-3E9246D32853}" dt="2023-04-30T08:18:26.258" v="896" actId="26606"/>
          <ac:spMkLst>
            <pc:docMk/>
            <pc:sldMk cId="2044509289" sldId="271"/>
            <ac:spMk id="18" creationId="{FE8F25D8-4980-4C67-9E0C-7BE94C9CBFE6}"/>
          </ac:spMkLst>
        </pc:spChg>
        <pc:spChg chg="add del">
          <ac:chgData name="مخلد غازي" userId="16baaa72-f3c5-4ee9-a4cc-e9140b96ec39" providerId="ADAL" clId="{7846E604-294A-4FA5-8740-3E9246D32853}" dt="2023-04-30T08:18:26.258" v="896" actId="26606"/>
          <ac:spMkLst>
            <pc:docMk/>
            <pc:sldMk cId="2044509289" sldId="271"/>
            <ac:spMk id="20" creationId="{1A214C69-1234-4E5D-91CD-BEA00204258E}"/>
          </ac:spMkLst>
        </pc:spChg>
        <pc:spChg chg="add del">
          <ac:chgData name="مخلد غازي" userId="16baaa72-f3c5-4ee9-a4cc-e9140b96ec39" providerId="ADAL" clId="{7846E604-294A-4FA5-8740-3E9246D32853}" dt="2023-04-30T08:18:26.258" v="896" actId="26606"/>
          <ac:spMkLst>
            <pc:docMk/>
            <pc:sldMk cId="2044509289" sldId="271"/>
            <ac:spMk id="22" creationId="{F86E49C8-40C0-4E80-BAC0-9A66298F1D1C}"/>
          </ac:spMkLst>
        </pc:spChg>
        <pc:spChg chg="add del">
          <ac:chgData name="مخلد غازي" userId="16baaa72-f3c5-4ee9-a4cc-e9140b96ec39" providerId="ADAL" clId="{7846E604-294A-4FA5-8740-3E9246D32853}" dt="2023-04-30T08:18:28.951" v="898" actId="26606"/>
          <ac:spMkLst>
            <pc:docMk/>
            <pc:sldMk cId="2044509289" sldId="271"/>
            <ac:spMk id="24" creationId="{A619555D-3337-4F1A-9AFF-1DA3B921C57C}"/>
          </ac:spMkLst>
        </pc:spChg>
        <pc:spChg chg="add del">
          <ac:chgData name="مخلد غازي" userId="16baaa72-f3c5-4ee9-a4cc-e9140b96ec39" providerId="ADAL" clId="{7846E604-294A-4FA5-8740-3E9246D32853}" dt="2023-04-30T08:18:28.951" v="898" actId="26606"/>
          <ac:spMkLst>
            <pc:docMk/>
            <pc:sldMk cId="2044509289" sldId="271"/>
            <ac:spMk id="25" creationId="{F58FB4AA-7058-4218-AE65-3ACD24A41226}"/>
          </ac:spMkLst>
        </pc:spChg>
        <pc:spChg chg="add del">
          <ac:chgData name="مخلد غازي" userId="16baaa72-f3c5-4ee9-a4cc-e9140b96ec39" providerId="ADAL" clId="{7846E604-294A-4FA5-8740-3E9246D32853}" dt="2023-04-30T08:18:28.951" v="898" actId="26606"/>
          <ac:spMkLst>
            <pc:docMk/>
            <pc:sldMk cId="2044509289" sldId="271"/>
            <ac:spMk id="26" creationId="{CF5E7AE0-415D-4236-B5E6-F2FC68DB94EE}"/>
          </ac:spMkLst>
        </pc:spChg>
        <pc:spChg chg="add del">
          <ac:chgData name="مخلد غازي" userId="16baaa72-f3c5-4ee9-a4cc-e9140b96ec39" providerId="ADAL" clId="{7846E604-294A-4FA5-8740-3E9246D32853}" dt="2023-04-30T08:18:28.951" v="898" actId="26606"/>
          <ac:spMkLst>
            <pc:docMk/>
            <pc:sldMk cId="2044509289" sldId="271"/>
            <ac:spMk id="27" creationId="{F35BC0E3-6FE4-4491-BA19-C0126066A51B}"/>
          </ac:spMkLst>
        </pc:spChg>
        <pc:spChg chg="add del">
          <ac:chgData name="مخلد غازي" userId="16baaa72-f3c5-4ee9-a4cc-e9140b96ec39" providerId="ADAL" clId="{7846E604-294A-4FA5-8740-3E9246D32853}" dt="2023-04-30T08:18:28.951" v="898" actId="26606"/>
          <ac:spMkLst>
            <pc:docMk/>
            <pc:sldMk cId="2044509289" sldId="271"/>
            <ac:spMk id="28" creationId="{DB11BD18-218F-49C7-BE16-82AEA08B237B}"/>
          </ac:spMkLst>
        </pc:spChg>
        <pc:spChg chg="add del">
          <ac:chgData name="مخلد غازي" userId="16baaa72-f3c5-4ee9-a4cc-e9140b96ec39" providerId="ADAL" clId="{7846E604-294A-4FA5-8740-3E9246D32853}" dt="2023-04-30T08:18:28.951" v="898" actId="26606"/>
          <ac:spMkLst>
            <pc:docMk/>
            <pc:sldMk cId="2044509289" sldId="271"/>
            <ac:spMk id="30" creationId="{EA996627-3E00-4A50-8640-F4F7D38C556C}"/>
          </ac:spMkLst>
        </pc:spChg>
        <pc:spChg chg="add">
          <ac:chgData name="مخلد غازي" userId="16baaa72-f3c5-4ee9-a4cc-e9140b96ec39" providerId="ADAL" clId="{7846E604-294A-4FA5-8740-3E9246D32853}" dt="2023-04-30T08:18:28.951" v="899" actId="26606"/>
          <ac:spMkLst>
            <pc:docMk/>
            <pc:sldMk cId="2044509289" sldId="271"/>
            <ac:spMk id="32" creationId="{7B4F6806-5898-4FE8-B610-A058C8B8470A}"/>
          </ac:spMkLst>
        </pc:spChg>
        <pc:picChg chg="add mod ord">
          <ac:chgData name="مخلد غازي" userId="16baaa72-f3c5-4ee9-a4cc-e9140b96ec39" providerId="ADAL" clId="{7846E604-294A-4FA5-8740-3E9246D32853}" dt="2023-04-30T08:18:28.951" v="899" actId="26606"/>
          <ac:picMkLst>
            <pc:docMk/>
            <pc:sldMk cId="2044509289" sldId="271"/>
            <ac:picMk id="5" creationId="{BA0BE74F-F15F-8582-AFEA-AAFC3A6A1DDD}"/>
          </ac:picMkLst>
        </pc:picChg>
        <pc:picChg chg="add mod">
          <ac:chgData name="مخلد غازي" userId="16baaa72-f3c5-4ee9-a4cc-e9140b96ec39" providerId="ADAL" clId="{7846E604-294A-4FA5-8740-3E9246D32853}" dt="2023-04-30T08:18:28.951" v="899" actId="26606"/>
          <ac:picMkLst>
            <pc:docMk/>
            <pc:sldMk cId="2044509289" sldId="271"/>
            <ac:picMk id="7" creationId="{9D084AB5-3255-A035-ECA5-9F205CEBF94D}"/>
          </ac:picMkLst>
        </pc:picChg>
        <pc:picChg chg="add mod ord">
          <ac:chgData name="مخلد غازي" userId="16baaa72-f3c5-4ee9-a4cc-e9140b96ec39" providerId="ADAL" clId="{7846E604-294A-4FA5-8740-3E9246D32853}" dt="2023-04-30T08:18:28.951" v="899" actId="26606"/>
          <ac:picMkLst>
            <pc:docMk/>
            <pc:sldMk cId="2044509289" sldId="271"/>
            <ac:picMk id="9" creationId="{5137C57B-805A-2474-F2CD-AC5A6EE9BCDC}"/>
          </ac:picMkLst>
        </pc:picChg>
        <pc:cxnChg chg="add del">
          <ac:chgData name="مخلد غازي" userId="16baaa72-f3c5-4ee9-a4cc-e9140b96ec39" providerId="ADAL" clId="{7846E604-294A-4FA5-8740-3E9246D32853}" dt="2023-04-30T08:18:28.951" v="898" actId="26606"/>
          <ac:cxnSpMkLst>
            <pc:docMk/>
            <pc:sldMk cId="2044509289" sldId="271"/>
            <ac:cxnSpMk id="29" creationId="{A054EDF5-7644-4A95-AB88-057FAB414FEE}"/>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433-48E7-BB70-A29A3357FBB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433-48E7-BB70-A29A3357FB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ورقة1!$A$2:$A$3</c:f>
              <c:strCache>
                <c:ptCount val="2"/>
                <c:pt idx="0">
                  <c:v>بنين</c:v>
                </c:pt>
                <c:pt idx="1">
                  <c:v>بنات</c:v>
                </c:pt>
              </c:strCache>
            </c:strRef>
          </c:cat>
          <c:val>
            <c:numRef>
              <c:f>ورقة1!$B$2:$B$3</c:f>
              <c:numCache>
                <c:formatCode>General</c:formatCode>
                <c:ptCount val="2"/>
                <c:pt idx="0">
                  <c:v>58</c:v>
                </c:pt>
                <c:pt idx="1">
                  <c:v>68</c:v>
                </c:pt>
              </c:numCache>
            </c:numRef>
          </c:val>
          <c:extLst>
            <c:ext xmlns:c16="http://schemas.microsoft.com/office/drawing/2014/chart" uri="{C3380CC4-5D6E-409C-BE32-E72D297353CC}">
              <c16:uniqueId val="{00000000-2766-4519-8F17-A81E6F51F6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68-48FD-BE45-129DB5BBFA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68-48FD-BE45-129DB5BBFA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68-48FD-BE45-129DB5BBFAD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ورقة1!$A$2:$A$4</c:f>
              <c:strCache>
                <c:ptCount val="3"/>
                <c:pt idx="0">
                  <c:v>مستفيد</c:v>
                </c:pt>
                <c:pt idx="1">
                  <c:v>مطلقات</c:v>
                </c:pt>
                <c:pt idx="2">
                  <c:v>ارامل</c:v>
                </c:pt>
              </c:strCache>
            </c:strRef>
          </c:cat>
          <c:val>
            <c:numRef>
              <c:f>ورقة1!$B$2:$B$4</c:f>
              <c:numCache>
                <c:formatCode>General</c:formatCode>
                <c:ptCount val="3"/>
                <c:pt idx="0">
                  <c:v>8</c:v>
                </c:pt>
                <c:pt idx="1">
                  <c:v>7</c:v>
                </c:pt>
                <c:pt idx="2">
                  <c:v>29</c:v>
                </c:pt>
              </c:numCache>
            </c:numRef>
          </c:val>
          <c:extLst>
            <c:ext xmlns:c16="http://schemas.microsoft.com/office/drawing/2014/chart" uri="{C3380CC4-5D6E-409C-BE32-E72D297353CC}">
              <c16:uniqueId val="{00000000-5668-46C8-B456-3343062683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10/10/44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0208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10/10/44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52399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10/10/44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32498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10/10/44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59900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8FFB9-8E8E-4120-B72C-E98D55E4BE0F}" type="datetimeFigureOut">
              <a:rPr lang="ar-SA" smtClean="0"/>
              <a:t>10/10/44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40224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BE8FFB9-8E8E-4120-B72C-E98D55E4BE0F}" type="datetimeFigureOut">
              <a:rPr lang="ar-SA" smtClean="0"/>
              <a:t>10/10/44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210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BE8FFB9-8E8E-4120-B72C-E98D55E4BE0F}" type="datetimeFigureOut">
              <a:rPr lang="ar-SA" smtClean="0"/>
              <a:t>10/10/44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09959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BE8FFB9-8E8E-4120-B72C-E98D55E4BE0F}" type="datetimeFigureOut">
              <a:rPr lang="ar-SA" smtClean="0"/>
              <a:t>10/10/44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103964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FFB9-8E8E-4120-B72C-E98D55E4BE0F}" type="datetimeFigureOut">
              <a:rPr lang="ar-SA" smtClean="0"/>
              <a:t>10/10/44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72306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10/10/44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43778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10/10/44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8096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8FFB9-8E8E-4120-B72C-E98D55E4BE0F}" type="datetimeFigureOut">
              <a:rPr lang="ar-SA" smtClean="0"/>
              <a:t>10/10/44</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9DE1-02CF-4CD1-8F81-88BD59D7B20D}" type="slidenum">
              <a:rPr lang="ar-SA" smtClean="0"/>
              <a:t>‹#›</a:t>
            </a:fld>
            <a:endParaRPr lang="ar-SA"/>
          </a:p>
        </p:txBody>
      </p:sp>
    </p:spTree>
    <p:extLst>
      <p:ext uri="{BB962C8B-B14F-4D97-AF65-F5344CB8AC3E}">
        <p14:creationId xmlns:p14="http://schemas.microsoft.com/office/powerpoint/2010/main" val="342060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p:cNvSpPr>
            <a:spLocks noGrp="1"/>
          </p:cNvSpPr>
          <p:nvPr>
            <p:ph type="ctrTitle"/>
          </p:nvPr>
        </p:nvSpPr>
        <p:spPr>
          <a:xfrm>
            <a:off x="7106194" y="3429166"/>
            <a:ext cx="3992880" cy="842388"/>
          </a:xfrm>
        </p:spPr>
        <p:txBody>
          <a:bodyPr>
            <a:normAutofit fontScale="90000"/>
          </a:bodyPr>
          <a:lstStyle/>
          <a:p>
            <a:pPr>
              <a:lnSpc>
                <a:spcPct val="150000"/>
              </a:lnSpc>
            </a:pPr>
            <a:r>
              <a:rPr lang="ar-SA" sz="3200" dirty="0">
                <a:solidFill>
                  <a:schemeClr val="bg1"/>
                </a:solidFill>
                <a:latin typeface="Hacen Tunisia" panose="02000000000000000000" pitchFamily="2" charset="-78"/>
                <a:cs typeface="Hacen Tunisia" panose="02000000000000000000" pitchFamily="2" charset="-78"/>
              </a:rPr>
              <a:t>تقرير الربع الأول </a:t>
            </a:r>
            <a:r>
              <a:rPr lang="ar-SA" sz="3200" dirty="0" err="1">
                <a:solidFill>
                  <a:schemeClr val="bg1"/>
                </a:solidFill>
                <a:latin typeface="Hacen Tunisia" panose="02000000000000000000" pitchFamily="2" charset="-78"/>
                <a:cs typeface="Hacen Tunisia" panose="02000000000000000000" pitchFamily="2" charset="-78"/>
              </a:rPr>
              <a:t>لادارة</a:t>
            </a:r>
            <a:r>
              <a:rPr lang="ar-SA" sz="3200" dirty="0">
                <a:solidFill>
                  <a:schemeClr val="bg1"/>
                </a:solidFill>
                <a:latin typeface="Hacen Tunisia" panose="02000000000000000000" pitchFamily="2" charset="-78"/>
                <a:cs typeface="Hacen Tunisia" panose="02000000000000000000" pitchFamily="2" charset="-78"/>
              </a:rPr>
              <a:t> التنمية</a:t>
            </a:r>
            <a:endParaRPr lang="ar-SA" sz="3200" dirty="0">
              <a:solidFill>
                <a:schemeClr val="bg1"/>
              </a:solidFill>
            </a:endParaRPr>
          </a:p>
        </p:txBody>
      </p:sp>
      <p:sp>
        <p:nvSpPr>
          <p:cNvPr id="3" name="Subtitle 2"/>
          <p:cNvSpPr>
            <a:spLocks noGrp="1"/>
          </p:cNvSpPr>
          <p:nvPr>
            <p:ph type="subTitle" idx="1"/>
          </p:nvPr>
        </p:nvSpPr>
        <p:spPr>
          <a:xfrm>
            <a:off x="8146869" y="5136772"/>
            <a:ext cx="2407920" cy="643391"/>
          </a:xfrm>
        </p:spPr>
        <p:txBody>
          <a:bodyPr/>
          <a:lstStyle/>
          <a:p>
            <a:pPr rtl="1"/>
            <a:r>
              <a:rPr lang="en-US" dirty="0">
                <a:latin typeface="Hacen Tunisia" panose="02000000000000000000" pitchFamily="2" charset="-78"/>
                <a:cs typeface="Hacen Tunisia" panose="02000000000000000000" pitchFamily="2" charset="-78"/>
              </a:rPr>
              <a:t>2023 </a:t>
            </a:r>
            <a:r>
              <a:rPr lang="ar-PS" dirty="0">
                <a:latin typeface="Hacen Tunisia" panose="02000000000000000000" pitchFamily="2" charset="-78"/>
                <a:cs typeface="Hacen Tunisia" panose="02000000000000000000" pitchFamily="2" charset="-78"/>
              </a:rPr>
              <a:t>م</a:t>
            </a:r>
            <a:endParaRPr lang="ar-SA"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425802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429"/>
            <a:ext cx="12189880" cy="6857474"/>
          </a:xfrm>
          <a:prstGeom prst="rect">
            <a:avLst/>
          </a:prstGeom>
        </p:spPr>
      </p:pic>
    </p:spTree>
    <p:extLst>
      <p:ext uri="{BB962C8B-B14F-4D97-AF65-F5344CB8AC3E}">
        <p14:creationId xmlns:p14="http://schemas.microsoft.com/office/powerpoint/2010/main" val="14007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0"/>
            <a:ext cx="12189881" cy="6858332"/>
          </a:xfrm>
          <a:prstGeom prst="rect">
            <a:avLst/>
          </a:prstGeom>
        </p:spPr>
      </p:pic>
      <p:sp>
        <p:nvSpPr>
          <p:cNvPr id="5" name="Title 1"/>
          <p:cNvSpPr>
            <a:spLocks noGrp="1"/>
          </p:cNvSpPr>
          <p:nvPr>
            <p:ph type="ctrTitle"/>
          </p:nvPr>
        </p:nvSpPr>
        <p:spPr>
          <a:xfrm>
            <a:off x="7471954" y="1339109"/>
            <a:ext cx="3992880" cy="489691"/>
          </a:xfrm>
        </p:spPr>
        <p:txBody>
          <a:bodyPr>
            <a:normAutofit fontScale="90000"/>
          </a:bodyPr>
          <a:lstStyle/>
          <a:p>
            <a:pPr marL="457200" indent="-457200" algn="r" rtl="1">
              <a:lnSpc>
                <a:spcPct val="150000"/>
              </a:lnSpc>
              <a:buFont typeface="Wingdings" panose="05000000000000000000" pitchFamily="2" charset="2"/>
              <a:buChar char="Ø"/>
            </a:pPr>
            <a:r>
              <a:rPr lang="ar-PS" sz="2600" dirty="0">
                <a:solidFill>
                  <a:schemeClr val="accent6">
                    <a:lumMod val="50000"/>
                  </a:schemeClr>
                </a:solidFill>
                <a:latin typeface="Hacen Tunisia" panose="02000000000000000000" pitchFamily="2" charset="-78"/>
                <a:cs typeface="Hacen Tunisia" panose="02000000000000000000" pitchFamily="2" charset="-78"/>
              </a:rPr>
              <a:t>العنوان الرئيسي</a:t>
            </a:r>
            <a:endParaRPr lang="ar-SA" sz="2600" dirty="0">
              <a:solidFill>
                <a:schemeClr val="accent6">
                  <a:lumMod val="50000"/>
                </a:schemeClr>
              </a:solidFill>
            </a:endParaRPr>
          </a:p>
        </p:txBody>
      </p:sp>
      <p:sp>
        <p:nvSpPr>
          <p:cNvPr id="6" name="Title 1"/>
          <p:cNvSpPr txBox="1">
            <a:spLocks/>
          </p:cNvSpPr>
          <p:nvPr/>
        </p:nvSpPr>
        <p:spPr>
          <a:xfrm>
            <a:off x="7818444" y="1828800"/>
            <a:ext cx="3299901" cy="489691"/>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r" rtl="1">
              <a:lnSpc>
                <a:spcPct val="150000"/>
              </a:lnSpc>
              <a:buFont typeface="Wingdings" panose="05000000000000000000" pitchFamily="2" charset="2"/>
              <a:buChar char="§"/>
            </a:pPr>
            <a:r>
              <a:rPr lang="ar-PS" sz="2600" dirty="0">
                <a:solidFill>
                  <a:schemeClr val="accent6">
                    <a:lumMod val="75000"/>
                  </a:schemeClr>
                </a:solidFill>
                <a:latin typeface="Hacen Tunisia" panose="02000000000000000000" pitchFamily="2" charset="-78"/>
                <a:cs typeface="Hacen Tunisia" panose="02000000000000000000" pitchFamily="2" charset="-78"/>
              </a:rPr>
              <a:t>عنوان فرعي</a:t>
            </a:r>
            <a:endParaRPr lang="ar-SA" sz="2600" dirty="0">
              <a:solidFill>
                <a:schemeClr val="accent6">
                  <a:lumMod val="75000"/>
                </a:schemeClr>
              </a:solidFill>
            </a:endParaRPr>
          </a:p>
        </p:txBody>
      </p:sp>
      <p:sp>
        <p:nvSpPr>
          <p:cNvPr id="8" name="TextBox 7"/>
          <p:cNvSpPr txBox="1"/>
          <p:nvPr/>
        </p:nvSpPr>
        <p:spPr>
          <a:xfrm>
            <a:off x="783771" y="2495006"/>
            <a:ext cx="10241280" cy="2362185"/>
          </a:xfrm>
          <a:prstGeom prst="rect">
            <a:avLst/>
          </a:prstGeom>
          <a:noFill/>
        </p:spPr>
        <p:txBody>
          <a:bodyPr wrap="square" rtlCol="1">
            <a:spAutoFit/>
          </a:bodyPr>
          <a:lstStyle/>
          <a:p>
            <a:pPr algn="r" rtl="1">
              <a:lnSpc>
                <a:spcPct val="150000"/>
              </a:lnSpc>
            </a:pPr>
            <a:r>
              <a:rPr lang="ar-SA" sz="2000" dirty="0">
                <a:solidFill>
                  <a:schemeClr val="tx1">
                    <a:lumMod val="85000"/>
                    <a:lumOff val="15000"/>
                  </a:schemeClr>
                </a:solidFill>
                <a:latin typeface="Hacen Tunisia" panose="02000000000000000000" pitchFamily="2" charset="-78"/>
                <a:cs typeface="Hacen Tunisia" panose="02000000000000000000" pitchFamily="2" charset="-78"/>
              </a:rPr>
              <a:t>الفقرة ..... جمعية البر الخيرية بأم الدوم هي جمعية خيرية رسمية ومسجلة بوزارة الموارد البشرية والتنمية الإجتماعية برقم ٤١٣، تسعى للريادة في تنمية المحتاج وبناء المجتمع عبر برامج تنموية ومستدامة في بيئة عمل محفزة وبمصداقية عالية.</a:t>
            </a:r>
          </a:p>
          <a:p>
            <a:pPr algn="r" rtl="1">
              <a:lnSpc>
                <a:spcPct val="150000"/>
              </a:lnSpc>
            </a:pPr>
            <a:br>
              <a:rPr lang="ar-SA" sz="2000" dirty="0">
                <a:latin typeface="Hacen Tunisia" panose="02000000000000000000" pitchFamily="2" charset="-78"/>
                <a:cs typeface="Hacen Tunisia" panose="02000000000000000000" pitchFamily="2" charset="-78"/>
              </a:rPr>
            </a:br>
            <a:endParaRPr lang="ar-SA" sz="2000"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33831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13DE3E-15B7-4635-8039-5DCB02F71100}"/>
              </a:ext>
            </a:extLst>
          </p:cNvPr>
          <p:cNvSpPr>
            <a:spLocks noGrp="1"/>
          </p:cNvSpPr>
          <p:nvPr>
            <p:ph type="title"/>
          </p:nvPr>
        </p:nvSpPr>
        <p:spPr>
          <a:xfrm>
            <a:off x="1676400" y="404882"/>
            <a:ext cx="10515600" cy="1325563"/>
          </a:xfrm>
        </p:spPr>
        <p:txBody>
          <a:bodyPr/>
          <a:lstStyle/>
          <a:p>
            <a:pPr algn="ctr"/>
            <a:r>
              <a:rPr lang="ar-SA" sz="2800" dirty="0"/>
              <a:t>تقرير إدارة التنمية الاجتماعية للربع الأول لعام2023</a:t>
            </a:r>
          </a:p>
        </p:txBody>
      </p:sp>
      <p:graphicFrame>
        <p:nvGraphicFramePr>
          <p:cNvPr id="4" name="جدول 4">
            <a:extLst>
              <a:ext uri="{FF2B5EF4-FFF2-40B4-BE49-F238E27FC236}">
                <a16:creationId xmlns:a16="http://schemas.microsoft.com/office/drawing/2014/main" id="{71A3060D-DC35-414A-B2C0-284D38F0F937}"/>
              </a:ext>
            </a:extLst>
          </p:cNvPr>
          <p:cNvGraphicFramePr>
            <a:graphicFrameLocks noGrp="1"/>
          </p:cNvGraphicFramePr>
          <p:nvPr>
            <p:ph idx="1"/>
            <p:extLst>
              <p:ext uri="{D42A27DB-BD31-4B8C-83A1-F6EECF244321}">
                <p14:modId xmlns:p14="http://schemas.microsoft.com/office/powerpoint/2010/main" val="3953198936"/>
              </p:ext>
            </p:extLst>
          </p:nvPr>
        </p:nvGraphicFramePr>
        <p:xfrm>
          <a:off x="3896139" y="1825624"/>
          <a:ext cx="7457660" cy="2004254"/>
        </p:xfrm>
        <a:graphic>
          <a:graphicData uri="http://schemas.openxmlformats.org/drawingml/2006/table">
            <a:tbl>
              <a:tblPr rtl="1" firstRow="1" bandRow="1">
                <a:tableStyleId>{5C22544A-7EE6-4342-B048-85BDC9FD1C3A}</a:tableStyleId>
              </a:tblPr>
              <a:tblGrid>
                <a:gridCol w="3728830">
                  <a:extLst>
                    <a:ext uri="{9D8B030D-6E8A-4147-A177-3AD203B41FA5}">
                      <a16:colId xmlns:a16="http://schemas.microsoft.com/office/drawing/2014/main" val="122442863"/>
                    </a:ext>
                  </a:extLst>
                </a:gridCol>
                <a:gridCol w="3728830">
                  <a:extLst>
                    <a:ext uri="{9D8B030D-6E8A-4147-A177-3AD203B41FA5}">
                      <a16:colId xmlns:a16="http://schemas.microsoft.com/office/drawing/2014/main" val="3316501011"/>
                    </a:ext>
                  </a:extLst>
                </a:gridCol>
              </a:tblGrid>
              <a:tr h="1002127">
                <a:tc>
                  <a:txBody>
                    <a:bodyPr/>
                    <a:lstStyle/>
                    <a:p>
                      <a:pPr algn="ctr" rtl="1"/>
                      <a:r>
                        <a:rPr lang="ar-SA" sz="2800" dirty="0"/>
                        <a:t>عدد البرامج</a:t>
                      </a:r>
                    </a:p>
                  </a:txBody>
                  <a:tcPr/>
                </a:tc>
                <a:tc>
                  <a:txBody>
                    <a:bodyPr/>
                    <a:lstStyle/>
                    <a:p>
                      <a:pPr algn="ctr" rtl="1"/>
                      <a:r>
                        <a:rPr lang="ar-SA" sz="2800" dirty="0"/>
                        <a:t>6</a:t>
                      </a:r>
                    </a:p>
                  </a:txBody>
                  <a:tcPr/>
                </a:tc>
                <a:extLst>
                  <a:ext uri="{0D108BD9-81ED-4DB2-BD59-A6C34878D82A}">
                    <a16:rowId xmlns:a16="http://schemas.microsoft.com/office/drawing/2014/main" val="881905553"/>
                  </a:ext>
                </a:extLst>
              </a:tr>
              <a:tr h="1002127">
                <a:tc>
                  <a:txBody>
                    <a:bodyPr/>
                    <a:lstStyle/>
                    <a:p>
                      <a:pPr algn="ctr" rtl="1"/>
                      <a:r>
                        <a:rPr lang="ar-SA" sz="2800" dirty="0"/>
                        <a:t>عدد المستفيدين</a:t>
                      </a:r>
                    </a:p>
                  </a:txBody>
                  <a:tcPr/>
                </a:tc>
                <a:tc>
                  <a:txBody>
                    <a:bodyPr/>
                    <a:lstStyle/>
                    <a:p>
                      <a:pPr algn="ctr" rtl="1"/>
                      <a:r>
                        <a:rPr lang="ar-SA" sz="2800" dirty="0"/>
                        <a:t>1586</a:t>
                      </a:r>
                    </a:p>
                  </a:txBody>
                  <a:tcPr/>
                </a:tc>
                <a:extLst>
                  <a:ext uri="{0D108BD9-81ED-4DB2-BD59-A6C34878D82A}">
                    <a16:rowId xmlns:a16="http://schemas.microsoft.com/office/drawing/2014/main" val="2061893906"/>
                  </a:ext>
                </a:extLst>
              </a:tr>
            </a:tbl>
          </a:graphicData>
        </a:graphic>
      </p:graphicFrame>
    </p:spTree>
    <p:extLst>
      <p:ext uri="{BB962C8B-B14F-4D97-AF65-F5344CB8AC3E}">
        <p14:creationId xmlns:p14="http://schemas.microsoft.com/office/powerpoint/2010/main" val="285813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A964B-2202-4BCB-B623-32F54FC901E6}"/>
              </a:ext>
            </a:extLst>
          </p:cNvPr>
          <p:cNvSpPr>
            <a:spLocks noGrp="1"/>
          </p:cNvSpPr>
          <p:nvPr>
            <p:ph type="title"/>
          </p:nvPr>
        </p:nvSpPr>
        <p:spPr/>
        <p:txBody>
          <a:bodyPr>
            <a:noAutofit/>
          </a:bodyPr>
          <a:lstStyle/>
          <a:p>
            <a:pPr algn="ctr"/>
            <a:r>
              <a:rPr lang="ar-SA" sz="2800" dirty="0"/>
              <a:t>اسم البرنامج :كفالة الايتام</a:t>
            </a:r>
            <a:br>
              <a:rPr lang="ar-SA" sz="2800" dirty="0"/>
            </a:br>
            <a:r>
              <a:rPr lang="ar-SA" sz="2800" dirty="0"/>
              <a:t>الوصف :تقوم الجمعية بصرف مبالغ الكفالة </a:t>
            </a:r>
            <a:r>
              <a:rPr lang="ar-SA" sz="2800" dirty="0" err="1"/>
              <a:t>للايتام</a:t>
            </a:r>
            <a:r>
              <a:rPr lang="ar-SA" sz="2800" dirty="0"/>
              <a:t> وتأمين الكفالة الغذائية والتعليمية وسقيا الماء</a:t>
            </a:r>
            <a:br>
              <a:rPr lang="ar-SA" sz="2800" dirty="0"/>
            </a:br>
            <a:r>
              <a:rPr lang="ar-SA" sz="2800" dirty="0"/>
              <a:t>الفئة </a:t>
            </a:r>
            <a:r>
              <a:rPr lang="ar-SA" sz="2800" dirty="0" err="1"/>
              <a:t>المستهدفة:الايتام</a:t>
            </a:r>
            <a:r>
              <a:rPr lang="ar-SA" sz="2800" dirty="0"/>
              <a:t> </a:t>
            </a:r>
            <a:br>
              <a:rPr lang="ar-SA" sz="2800" dirty="0"/>
            </a:br>
            <a:r>
              <a:rPr lang="ar-SA" sz="2800" dirty="0"/>
              <a:t>العدد :140 يتيم ويتيمة </a:t>
            </a:r>
          </a:p>
        </p:txBody>
      </p:sp>
      <p:graphicFrame>
        <p:nvGraphicFramePr>
          <p:cNvPr id="7" name="عنصر نائب للمحتوى 6">
            <a:extLst>
              <a:ext uri="{FF2B5EF4-FFF2-40B4-BE49-F238E27FC236}">
                <a16:creationId xmlns:a16="http://schemas.microsoft.com/office/drawing/2014/main" id="{4903BB79-D70A-47D8-BE4C-AA3F8ECD14B8}"/>
              </a:ext>
            </a:extLst>
          </p:cNvPr>
          <p:cNvGraphicFramePr>
            <a:graphicFrameLocks noGrp="1"/>
          </p:cNvGraphicFramePr>
          <p:nvPr>
            <p:ph idx="1"/>
            <p:extLst>
              <p:ext uri="{D42A27DB-BD31-4B8C-83A1-F6EECF244321}">
                <p14:modId xmlns:p14="http://schemas.microsoft.com/office/powerpoint/2010/main" val="4024950555"/>
              </p:ext>
            </p:extLst>
          </p:nvPr>
        </p:nvGraphicFramePr>
        <p:xfrm>
          <a:off x="688976" y="2190308"/>
          <a:ext cx="5850048" cy="3934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مخطط 11">
            <a:extLst>
              <a:ext uri="{FF2B5EF4-FFF2-40B4-BE49-F238E27FC236}">
                <a16:creationId xmlns:a16="http://schemas.microsoft.com/office/drawing/2014/main" id="{ECF0AC93-CA0E-411A-B820-9B8801A1CB81}"/>
              </a:ext>
            </a:extLst>
          </p:cNvPr>
          <p:cNvGraphicFramePr/>
          <p:nvPr>
            <p:extLst>
              <p:ext uri="{D42A27DB-BD31-4B8C-83A1-F6EECF244321}">
                <p14:modId xmlns:p14="http://schemas.microsoft.com/office/powerpoint/2010/main" val="3422696831"/>
              </p:ext>
            </p:extLst>
          </p:nvPr>
        </p:nvGraphicFramePr>
        <p:xfrm>
          <a:off x="2032000" y="2030819"/>
          <a:ext cx="6165702" cy="3498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1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79F12E-F5ED-471C-BBF0-0814077782D7}"/>
              </a:ext>
            </a:extLst>
          </p:cNvPr>
          <p:cNvSpPr>
            <a:spLocks noGrp="1"/>
          </p:cNvSpPr>
          <p:nvPr>
            <p:ph type="title"/>
          </p:nvPr>
        </p:nvSpPr>
        <p:spPr/>
        <p:txBody>
          <a:bodyPr>
            <a:normAutofit fontScale="90000"/>
          </a:bodyPr>
          <a:lstStyle/>
          <a:p>
            <a:pPr algn="r"/>
            <a:r>
              <a:rPr lang="ar-SA" sz="3100" dirty="0"/>
              <a:t>اسم البرنامج :كفالة الاسر المحتاجة</a:t>
            </a:r>
            <a:br>
              <a:rPr lang="ar-SA" sz="3100" dirty="0"/>
            </a:br>
            <a:r>
              <a:rPr lang="ar-SA" sz="3100" dirty="0"/>
              <a:t>الوصف :توفير الكفالة الشهرية </a:t>
            </a:r>
            <a:r>
              <a:rPr lang="ar-SA" sz="3100" dirty="0" err="1"/>
              <a:t>للاسر</a:t>
            </a:r>
            <a:r>
              <a:rPr lang="ar-SA" sz="3100" dirty="0"/>
              <a:t> الأكثر احتياجا</a:t>
            </a:r>
            <a:br>
              <a:rPr lang="ar-SA" sz="3100" dirty="0"/>
            </a:br>
            <a:r>
              <a:rPr lang="ar-SA" sz="3100" dirty="0"/>
              <a:t>الفئة المستهدفة :الارامل والمطلقات والمستفيدين</a:t>
            </a:r>
            <a:br>
              <a:rPr lang="ar-SA" sz="3100" dirty="0"/>
            </a:br>
            <a:r>
              <a:rPr lang="ar-SA" sz="3100" dirty="0"/>
              <a:t>العدد:12</a:t>
            </a:r>
            <a:br>
              <a:rPr lang="ar-SA" dirty="0"/>
            </a:br>
            <a:endParaRPr lang="ar-SA" dirty="0"/>
          </a:p>
        </p:txBody>
      </p:sp>
      <p:graphicFrame>
        <p:nvGraphicFramePr>
          <p:cNvPr id="11" name="عنصر نائب للمحتوى 10">
            <a:extLst>
              <a:ext uri="{FF2B5EF4-FFF2-40B4-BE49-F238E27FC236}">
                <a16:creationId xmlns:a16="http://schemas.microsoft.com/office/drawing/2014/main" id="{49000485-964D-4BF1-8384-C9C0686D3814}"/>
              </a:ext>
            </a:extLst>
          </p:cNvPr>
          <p:cNvGraphicFramePr>
            <a:graphicFrameLocks noGrp="1"/>
          </p:cNvGraphicFramePr>
          <p:nvPr>
            <p:ph idx="1"/>
            <p:extLst>
              <p:ext uri="{D42A27DB-BD31-4B8C-83A1-F6EECF244321}">
                <p14:modId xmlns:p14="http://schemas.microsoft.com/office/powerpoint/2010/main" val="950567912"/>
              </p:ext>
            </p:extLst>
          </p:nvPr>
        </p:nvGraphicFramePr>
        <p:xfrm>
          <a:off x="838200" y="2105247"/>
          <a:ext cx="8167577" cy="4071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09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E749BC1B-F965-413C-AC21-CAEF06043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عنوان 1">
            <a:extLst>
              <a:ext uri="{FF2B5EF4-FFF2-40B4-BE49-F238E27FC236}">
                <a16:creationId xmlns:a16="http://schemas.microsoft.com/office/drawing/2014/main" id="{16E276DC-CC42-C702-AD4C-5E30DD8B7441}"/>
              </a:ext>
            </a:extLst>
          </p:cNvPr>
          <p:cNvSpPr>
            <a:spLocks noGrp="1"/>
          </p:cNvSpPr>
          <p:nvPr>
            <p:ph type="ctrTitle"/>
          </p:nvPr>
        </p:nvSpPr>
        <p:spPr>
          <a:xfrm>
            <a:off x="643466" y="753626"/>
            <a:ext cx="5334930" cy="3004145"/>
          </a:xfrm>
        </p:spPr>
        <p:txBody>
          <a:bodyPr>
            <a:normAutofit/>
          </a:bodyPr>
          <a:lstStyle/>
          <a:p>
            <a:r>
              <a:rPr lang="ar-SA" sz="2900">
                <a:solidFill>
                  <a:srgbClr val="FFFFFF"/>
                </a:solidFill>
              </a:rPr>
              <a:t>اسم البرنامج :السلات الرمضانية</a:t>
            </a:r>
            <a:br>
              <a:rPr lang="ar-SA" sz="2900">
                <a:solidFill>
                  <a:srgbClr val="FFFFFF"/>
                </a:solidFill>
              </a:rPr>
            </a:br>
            <a:r>
              <a:rPr lang="ar-SA" sz="2900">
                <a:solidFill>
                  <a:srgbClr val="FFFFFF"/>
                </a:solidFill>
              </a:rPr>
              <a:t>الوصف :تقوم الجمعية بتوفير الاجتياجات الضرورية من المواد الغذائية لمستفيديها</a:t>
            </a:r>
            <a:br>
              <a:rPr lang="ar-SA" sz="2900">
                <a:solidFill>
                  <a:srgbClr val="FFFFFF"/>
                </a:solidFill>
              </a:rPr>
            </a:br>
            <a:r>
              <a:rPr lang="ar-SA" sz="2900">
                <a:solidFill>
                  <a:srgbClr val="FFFFFF"/>
                </a:solidFill>
              </a:rPr>
              <a:t>الفئة المستهدفة :الارامل والمطلقات والايتام وكبار السن</a:t>
            </a:r>
            <a:br>
              <a:rPr lang="ar-SA" sz="2900">
                <a:solidFill>
                  <a:srgbClr val="FFFFFF"/>
                </a:solidFill>
              </a:rPr>
            </a:br>
            <a:r>
              <a:rPr lang="ar-SA" sz="2900">
                <a:solidFill>
                  <a:srgbClr val="FFFFFF"/>
                </a:solidFill>
              </a:rPr>
              <a:t>كمية السلال:700</a:t>
            </a:r>
            <a:br>
              <a:rPr lang="ar-SA" sz="2900">
                <a:solidFill>
                  <a:srgbClr val="FFFFFF"/>
                </a:solidFill>
              </a:rPr>
            </a:br>
            <a:r>
              <a:rPr lang="ar-SA" sz="2900">
                <a:solidFill>
                  <a:srgbClr val="FFFFFF"/>
                </a:solidFill>
              </a:rPr>
              <a:t>العدد:456</a:t>
            </a:r>
          </a:p>
        </p:txBody>
      </p:sp>
      <p:sp>
        <p:nvSpPr>
          <p:cNvPr id="48" name="Oval 47">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pic>
        <p:nvPicPr>
          <p:cNvPr id="7" name="صورة 6" descr="صورة تحتوي على نص&#10;&#10;تم إنشاء الوصف تلقائياً">
            <a:extLst>
              <a:ext uri="{FF2B5EF4-FFF2-40B4-BE49-F238E27FC236}">
                <a16:creationId xmlns:a16="http://schemas.microsoft.com/office/drawing/2014/main" id="{E585B816-E420-79CE-1934-872302335F46}"/>
              </a:ext>
            </a:extLst>
          </p:cNvPr>
          <p:cNvPicPr>
            <a:picLocks noChangeAspect="1"/>
          </p:cNvPicPr>
          <p:nvPr/>
        </p:nvPicPr>
        <p:blipFill rotWithShape="1">
          <a:blip r:embed="rId2">
            <a:extLst>
              <a:ext uri="{28A0092B-C50C-407E-A947-70E740481C1C}">
                <a14:useLocalDpi xmlns:a14="http://schemas.microsoft.com/office/drawing/2010/main" val="0"/>
              </a:ext>
            </a:extLst>
          </a:blip>
          <a:srcRect t="24816" r="-4" b="23022"/>
          <a:stretch/>
        </p:blipFill>
        <p:spPr>
          <a:xfrm>
            <a:off x="9547017" y="4405333"/>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5" name="صورة 4" descr="صورة تحتوي على نص, حاوية, صندوق&#10;&#10;تم إنشاء الوصف تلقائياً">
            <a:extLst>
              <a:ext uri="{FF2B5EF4-FFF2-40B4-BE49-F238E27FC236}">
                <a16:creationId xmlns:a16="http://schemas.microsoft.com/office/drawing/2014/main" id="{439A07FE-86EA-26DC-F2FD-8748000FC7F3}"/>
              </a:ext>
            </a:extLst>
          </p:cNvPr>
          <p:cNvPicPr>
            <a:picLocks noChangeAspect="1"/>
          </p:cNvPicPr>
          <p:nvPr/>
        </p:nvPicPr>
        <p:blipFill rotWithShape="1">
          <a:blip r:embed="rId3">
            <a:extLst>
              <a:ext uri="{28A0092B-C50C-407E-A947-70E740481C1C}">
                <a14:useLocalDpi xmlns:a14="http://schemas.microsoft.com/office/drawing/2010/main" val="0"/>
              </a:ext>
            </a:extLst>
          </a:blip>
          <a:srcRect t="36252" r="3" b="7499"/>
          <a:stretch/>
        </p:blipFill>
        <p:spPr>
          <a:xfrm>
            <a:off x="6401202" y="1790202"/>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1" name="صورة 10" descr="صورة تحتوي على نص&#10;&#10;تم إنشاء الوصف تلقائياً">
            <a:extLst>
              <a:ext uri="{FF2B5EF4-FFF2-40B4-BE49-F238E27FC236}">
                <a16:creationId xmlns:a16="http://schemas.microsoft.com/office/drawing/2014/main" id="{BD3E271E-61AA-DA72-93E7-AB9FC9A12F3F}"/>
              </a:ext>
            </a:extLst>
          </p:cNvPr>
          <p:cNvPicPr>
            <a:picLocks noChangeAspect="1"/>
          </p:cNvPicPr>
          <p:nvPr/>
        </p:nvPicPr>
        <p:blipFill rotWithShape="1">
          <a:blip r:embed="rId4">
            <a:extLst>
              <a:ext uri="{28A0092B-C50C-407E-A947-70E740481C1C}">
                <a14:useLocalDpi xmlns:a14="http://schemas.microsoft.com/office/drawing/2010/main" val="0"/>
              </a:ext>
            </a:extLst>
          </a:blip>
          <a:srcRect t="35758" r="1" b="11062"/>
          <a:stretch/>
        </p:blipFill>
        <p:spPr>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p:spPr>
      </p:pic>
      <p:cxnSp>
        <p:nvCxnSpPr>
          <p:cNvPr id="52" name="Straight Connector 51">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50037"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58" name="Freeform: Shape 57">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Tree>
    <p:extLst>
      <p:ext uri="{BB962C8B-B14F-4D97-AF65-F5344CB8AC3E}">
        <p14:creationId xmlns:p14="http://schemas.microsoft.com/office/powerpoint/2010/main" val="364024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26">
            <a:extLst>
              <a:ext uri="{FF2B5EF4-FFF2-40B4-BE49-F238E27FC236}">
                <a16:creationId xmlns:a16="http://schemas.microsoft.com/office/drawing/2014/main" id="{8C886788-700E-4D20-9F80-E0E96837A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Freeform: Shape 28">
            <a:extLst>
              <a:ext uri="{FF2B5EF4-FFF2-40B4-BE49-F238E27FC236}">
                <a16:creationId xmlns:a16="http://schemas.microsoft.com/office/drawing/2014/main" id="{1850674C-4E08-4C62-A3E2-6337FE4F7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9" name="Freeform: Shape 30">
            <a:extLst>
              <a:ext uri="{FF2B5EF4-FFF2-40B4-BE49-F238E27FC236}">
                <a16:creationId xmlns:a16="http://schemas.microsoft.com/office/drawing/2014/main" id="{BCE4FF05-2B0C-4C97-A9B4-E163085A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B893790B-FB69-6AAE-2B2E-3A2E7398151B}"/>
              </a:ext>
            </a:extLst>
          </p:cNvPr>
          <p:cNvSpPr>
            <a:spLocks noGrp="1"/>
          </p:cNvSpPr>
          <p:nvPr>
            <p:ph type="title"/>
          </p:nvPr>
        </p:nvSpPr>
        <p:spPr>
          <a:xfrm>
            <a:off x="475488" y="1124712"/>
            <a:ext cx="4023360" cy="3200400"/>
          </a:xfrm>
        </p:spPr>
        <p:txBody>
          <a:bodyPr vert="horz" lIns="91440" tIns="45720" rIns="91440" bIns="45720" rtlCol="0" anchor="b">
            <a:normAutofit/>
          </a:bodyPr>
          <a:lstStyle/>
          <a:p>
            <a:r>
              <a:rPr lang="en-US" sz="2600" dirty="0" err="1"/>
              <a:t>البرنامج</a:t>
            </a:r>
            <a:r>
              <a:rPr lang="en-US" sz="2600" dirty="0"/>
              <a:t> </a:t>
            </a:r>
            <a:r>
              <a:rPr lang="ar-SA" sz="2600" dirty="0"/>
              <a:t>:</a:t>
            </a:r>
            <a:r>
              <a:rPr lang="en-US" sz="2600" dirty="0" err="1"/>
              <a:t>الأثاث</a:t>
            </a:r>
            <a:br>
              <a:rPr lang="en-US" sz="2600" dirty="0"/>
            </a:br>
            <a:r>
              <a:rPr lang="en-US" sz="2600" dirty="0" err="1"/>
              <a:t>الوصف</a:t>
            </a:r>
            <a:r>
              <a:rPr lang="en-US" sz="2600" dirty="0"/>
              <a:t> </a:t>
            </a:r>
            <a:r>
              <a:rPr lang="ar-SA" sz="2600" dirty="0"/>
              <a:t>:</a:t>
            </a:r>
            <a:r>
              <a:rPr lang="en-US" sz="2600" dirty="0" err="1"/>
              <a:t>قامت</a:t>
            </a:r>
            <a:r>
              <a:rPr lang="en-US" sz="2600" dirty="0"/>
              <a:t> </a:t>
            </a:r>
            <a:r>
              <a:rPr lang="en-US" sz="2600" dirty="0" err="1"/>
              <a:t>الجمعية</a:t>
            </a:r>
            <a:r>
              <a:rPr lang="en-US" sz="2600" dirty="0"/>
              <a:t> </a:t>
            </a:r>
            <a:r>
              <a:rPr lang="en-US" sz="2600" dirty="0" err="1"/>
              <a:t>بتأمين</a:t>
            </a:r>
            <a:r>
              <a:rPr lang="en-US" sz="2600" dirty="0"/>
              <a:t> </a:t>
            </a:r>
            <a:r>
              <a:rPr lang="en-US" sz="2600" dirty="0" err="1"/>
              <a:t>كوبونات</a:t>
            </a:r>
            <a:r>
              <a:rPr lang="en-US" sz="2600" dirty="0"/>
              <a:t> </a:t>
            </a:r>
            <a:r>
              <a:rPr lang="en-US" sz="2600" dirty="0" err="1"/>
              <a:t>لمستفيدها</a:t>
            </a:r>
            <a:r>
              <a:rPr lang="en-US" sz="2600" dirty="0"/>
              <a:t> </a:t>
            </a:r>
            <a:r>
              <a:rPr lang="en-US" sz="2600" dirty="0" err="1"/>
              <a:t>لتامين</a:t>
            </a:r>
            <a:r>
              <a:rPr lang="en-US" sz="2600" dirty="0"/>
              <a:t> </a:t>
            </a:r>
            <a:r>
              <a:rPr lang="en-US" sz="2600" dirty="0" err="1"/>
              <a:t>احتياجها</a:t>
            </a:r>
            <a:r>
              <a:rPr lang="en-US" sz="2600" dirty="0"/>
              <a:t> </a:t>
            </a:r>
            <a:r>
              <a:rPr lang="en-US" sz="2600" dirty="0" err="1"/>
              <a:t>من</a:t>
            </a:r>
            <a:r>
              <a:rPr lang="en-US" sz="2600" dirty="0"/>
              <a:t> </a:t>
            </a:r>
            <a:r>
              <a:rPr lang="en-US" sz="2600" dirty="0" err="1"/>
              <a:t>الأثاث</a:t>
            </a:r>
            <a:br>
              <a:rPr lang="en-US" sz="2600" dirty="0"/>
            </a:br>
            <a:r>
              <a:rPr lang="en-US" sz="2600" dirty="0" err="1"/>
              <a:t>الفئة</a:t>
            </a:r>
            <a:r>
              <a:rPr lang="en-US" sz="2600" dirty="0"/>
              <a:t> </a:t>
            </a:r>
            <a:r>
              <a:rPr lang="en-US" sz="2600" dirty="0" err="1"/>
              <a:t>المستهدفة</a:t>
            </a:r>
            <a:r>
              <a:rPr lang="ar-SA" sz="2600" dirty="0"/>
              <a:t>:</a:t>
            </a:r>
            <a:r>
              <a:rPr lang="en-US" sz="2600" dirty="0" err="1"/>
              <a:t>الارامل</a:t>
            </a:r>
            <a:r>
              <a:rPr lang="en-US" sz="2600" dirty="0"/>
              <a:t> </a:t>
            </a:r>
            <a:r>
              <a:rPr lang="en-US" sz="2600" dirty="0" err="1"/>
              <a:t>والمطلقات</a:t>
            </a:r>
            <a:r>
              <a:rPr lang="en-US" sz="2600" dirty="0"/>
              <a:t> </a:t>
            </a:r>
            <a:r>
              <a:rPr lang="en-US" sz="2600" dirty="0" err="1"/>
              <a:t>والاسر</a:t>
            </a:r>
            <a:r>
              <a:rPr lang="en-US" sz="2600" dirty="0"/>
              <a:t> </a:t>
            </a:r>
            <a:r>
              <a:rPr lang="en-US" sz="2600" dirty="0" err="1"/>
              <a:t>المحتاجة</a:t>
            </a:r>
            <a:br>
              <a:rPr lang="en-US" sz="2600" dirty="0"/>
            </a:br>
            <a:r>
              <a:rPr lang="en-US" sz="2600" dirty="0" err="1"/>
              <a:t>العدد</a:t>
            </a:r>
            <a:r>
              <a:rPr lang="ar-SA" sz="2600" dirty="0"/>
              <a:t>:66</a:t>
            </a:r>
            <a:br>
              <a:rPr lang="en-US" sz="2600" dirty="0"/>
            </a:br>
            <a:r>
              <a:rPr lang="en-US" sz="2600" dirty="0"/>
              <a:t> </a:t>
            </a:r>
          </a:p>
        </p:txBody>
      </p:sp>
      <p:sp>
        <p:nvSpPr>
          <p:cNvPr id="90" name="Rectangle 32">
            <a:extLst>
              <a:ext uri="{FF2B5EF4-FFF2-40B4-BE49-F238E27FC236}">
                <a16:creationId xmlns:a16="http://schemas.microsoft.com/office/drawing/2014/main" id="{529C2A7A-A6B6-4A56-B11C-8E967D88A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صورة 8" descr="صورة تحتوي على حائط, داخلي, نافذة أو شباك&#10;&#10;تم إنشاء الوصف تلقائياً">
            <a:extLst>
              <a:ext uri="{FF2B5EF4-FFF2-40B4-BE49-F238E27FC236}">
                <a16:creationId xmlns:a16="http://schemas.microsoft.com/office/drawing/2014/main" id="{72C70F1F-D976-341E-E979-BE4DD00EDFA0}"/>
              </a:ext>
            </a:extLst>
          </p:cNvPr>
          <p:cNvPicPr>
            <a:picLocks noChangeAspect="1"/>
          </p:cNvPicPr>
          <p:nvPr/>
        </p:nvPicPr>
        <p:blipFill rotWithShape="1">
          <a:blip r:embed="rId2">
            <a:extLst>
              <a:ext uri="{28A0092B-C50C-407E-A947-70E740481C1C}">
                <a14:useLocalDpi xmlns:a14="http://schemas.microsoft.com/office/drawing/2010/main" val="0"/>
              </a:ext>
            </a:extLst>
          </a:blip>
          <a:srcRect l="18795" r="26727" b="2"/>
          <a:stretch/>
        </p:blipFill>
        <p:spPr>
          <a:xfrm>
            <a:off x="6691006" y="568146"/>
            <a:ext cx="3701119" cy="3057142"/>
          </a:xfrm>
          <a:prstGeom prst="rect">
            <a:avLst/>
          </a:prstGeom>
        </p:spPr>
      </p:pic>
      <p:sp>
        <p:nvSpPr>
          <p:cNvPr id="91" name="Rectangle 34">
            <a:extLst>
              <a:ext uri="{FF2B5EF4-FFF2-40B4-BE49-F238E27FC236}">
                <a16:creationId xmlns:a16="http://schemas.microsoft.com/office/drawing/2014/main" id="{FDBD7205-E536-4134-8768-AC3E1A3C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صورة 6" descr="صورة تحتوي على نص, أرضية, أدوات, داخلي&#10;&#10;تم إنشاء الوصف تلقائياً">
            <a:extLst>
              <a:ext uri="{FF2B5EF4-FFF2-40B4-BE49-F238E27FC236}">
                <a16:creationId xmlns:a16="http://schemas.microsoft.com/office/drawing/2014/main" id="{B55FE908-2EA1-70BB-75F2-549E21CB3B62}"/>
              </a:ext>
            </a:extLst>
          </p:cNvPr>
          <p:cNvPicPr>
            <a:picLocks noChangeAspect="1"/>
          </p:cNvPicPr>
          <p:nvPr/>
        </p:nvPicPr>
        <p:blipFill rotWithShape="1">
          <a:blip r:embed="rId3">
            <a:extLst>
              <a:ext uri="{28A0092B-C50C-407E-A947-70E740481C1C}">
                <a14:useLocalDpi xmlns:a14="http://schemas.microsoft.com/office/drawing/2010/main" val="0"/>
              </a:ext>
            </a:extLst>
          </a:blip>
          <a:srcRect t="40378" r="-1" b="23299"/>
          <a:stretch/>
        </p:blipFill>
        <p:spPr>
          <a:xfrm>
            <a:off x="5549354" y="4302914"/>
            <a:ext cx="2871216" cy="1390536"/>
          </a:xfrm>
          <a:prstGeom prst="rect">
            <a:avLst/>
          </a:prstGeom>
        </p:spPr>
      </p:pic>
      <p:pic>
        <p:nvPicPr>
          <p:cNvPr id="5" name="عنصر نائب للمحتوى 4" descr="صورة تحتوي على نص, داخلي, أجهزة المطبخ, موقد&#10;&#10;تم إنشاء الوصف تلقائياً">
            <a:extLst>
              <a:ext uri="{FF2B5EF4-FFF2-40B4-BE49-F238E27FC236}">
                <a16:creationId xmlns:a16="http://schemas.microsoft.com/office/drawing/2014/main" id="{950179C5-FB4C-E526-F576-CCBCCA6B3BC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8045" r="1" b="22302"/>
          <a:stretch/>
        </p:blipFill>
        <p:spPr>
          <a:xfrm>
            <a:off x="8840352" y="3827750"/>
            <a:ext cx="2520538" cy="2340864"/>
          </a:xfrm>
          <a:prstGeom prst="rect">
            <a:avLst/>
          </a:prstGeom>
        </p:spPr>
      </p:pic>
    </p:spTree>
    <p:extLst>
      <p:ext uri="{BB962C8B-B14F-4D97-AF65-F5344CB8AC3E}">
        <p14:creationId xmlns:p14="http://schemas.microsoft.com/office/powerpoint/2010/main" val="39732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44">
            <a:extLst>
              <a:ext uri="{FF2B5EF4-FFF2-40B4-BE49-F238E27FC236}">
                <a16:creationId xmlns:a16="http://schemas.microsoft.com/office/drawing/2014/main" id="{C9044227-071D-4831-94D0-C92D4840B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BC30554C-F080-11DF-BBE0-E303171DB1BA}"/>
              </a:ext>
            </a:extLst>
          </p:cNvPr>
          <p:cNvSpPr>
            <a:spLocks noGrp="1"/>
          </p:cNvSpPr>
          <p:nvPr>
            <p:ph type="ctrTitle"/>
          </p:nvPr>
        </p:nvSpPr>
        <p:spPr>
          <a:xfrm>
            <a:off x="4354513" y="841375"/>
            <a:ext cx="3505200" cy="3114698"/>
          </a:xfrm>
        </p:spPr>
        <p:txBody>
          <a:bodyPr>
            <a:normAutofit/>
          </a:bodyPr>
          <a:lstStyle/>
          <a:p>
            <a:r>
              <a:rPr lang="ar-SA" sz="2200">
                <a:solidFill>
                  <a:schemeClr val="bg1"/>
                </a:solidFill>
              </a:rPr>
              <a:t>البرنامج:كسوة الشتاء</a:t>
            </a:r>
            <a:br>
              <a:rPr lang="ar-SA" sz="2200">
                <a:solidFill>
                  <a:schemeClr val="bg1"/>
                </a:solidFill>
              </a:rPr>
            </a:br>
            <a:r>
              <a:rPr lang="ar-SA" sz="2200">
                <a:solidFill>
                  <a:schemeClr val="bg1"/>
                </a:solidFill>
              </a:rPr>
              <a:t>الوصف :قامت الجمعية بتامين كسوة الشتاء لمستفيديها من البطانيات </a:t>
            </a:r>
            <a:br>
              <a:rPr lang="ar-SA" sz="2200">
                <a:solidFill>
                  <a:schemeClr val="bg1"/>
                </a:solidFill>
              </a:rPr>
            </a:br>
            <a:r>
              <a:rPr lang="ar-SA" sz="2200">
                <a:solidFill>
                  <a:schemeClr val="bg1"/>
                </a:solidFill>
              </a:rPr>
              <a:t>الفئة المستفيدة:الارامل والمطلقات والايتام وكبار السن</a:t>
            </a:r>
            <a:br>
              <a:rPr lang="ar-SA" sz="2200">
                <a:solidFill>
                  <a:schemeClr val="bg1"/>
                </a:solidFill>
              </a:rPr>
            </a:br>
            <a:r>
              <a:rPr lang="ar-SA" sz="2200">
                <a:solidFill>
                  <a:schemeClr val="bg1"/>
                </a:solidFill>
              </a:rPr>
              <a:t>كمية البطانيات:500</a:t>
            </a:r>
            <a:br>
              <a:rPr lang="ar-SA" sz="2200">
                <a:solidFill>
                  <a:schemeClr val="bg1"/>
                </a:solidFill>
              </a:rPr>
            </a:br>
            <a:r>
              <a:rPr lang="ar-SA" sz="2200">
                <a:solidFill>
                  <a:schemeClr val="bg1"/>
                </a:solidFill>
              </a:rPr>
              <a:t>العدد:456</a:t>
            </a:r>
            <a:br>
              <a:rPr lang="ar-SA" sz="2200">
                <a:solidFill>
                  <a:schemeClr val="bg1"/>
                </a:solidFill>
              </a:rPr>
            </a:br>
            <a:endParaRPr lang="ar-SA" sz="2200">
              <a:solidFill>
                <a:schemeClr val="bg1"/>
              </a:solidFill>
            </a:endParaRPr>
          </a:p>
        </p:txBody>
      </p:sp>
      <p:pic>
        <p:nvPicPr>
          <p:cNvPr id="5" name="صورة 4" descr="صورة تحتوي على نص, داخلي, حائط, سقف&#10;&#10;تم إنشاء الوصف تلقائياً">
            <a:extLst>
              <a:ext uri="{FF2B5EF4-FFF2-40B4-BE49-F238E27FC236}">
                <a16:creationId xmlns:a16="http://schemas.microsoft.com/office/drawing/2014/main" id="{AF1E521A-3B2A-193E-D526-25A52A37D3C3}"/>
              </a:ext>
            </a:extLst>
          </p:cNvPr>
          <p:cNvPicPr>
            <a:picLocks noChangeAspect="1"/>
          </p:cNvPicPr>
          <p:nvPr/>
        </p:nvPicPr>
        <p:blipFill rotWithShape="1">
          <a:blip r:embed="rId2">
            <a:extLst>
              <a:ext uri="{28A0092B-C50C-407E-A947-70E740481C1C}">
                <a14:useLocalDpi xmlns:a14="http://schemas.microsoft.com/office/drawing/2010/main" val="0"/>
              </a:ext>
            </a:extLst>
          </a:blip>
          <a:srcRect t="23744" r="1" b="27354"/>
          <a:stretch/>
        </p:blipFill>
        <p:spPr>
          <a:xfrm>
            <a:off x="20" y="2"/>
            <a:ext cx="3834650" cy="3333747"/>
          </a:xfrm>
          <a:custGeom>
            <a:avLst/>
            <a:gdLst/>
            <a:ahLst/>
            <a:cxnLst/>
            <a:rect l="l" t="t" r="r" b="b"/>
            <a:pathLst>
              <a:path w="3834670" h="3333747">
                <a:moveTo>
                  <a:pt x="0" y="0"/>
                </a:moveTo>
                <a:lnTo>
                  <a:pt x="3066495" y="0"/>
                </a:lnTo>
                <a:lnTo>
                  <a:pt x="3427241" y="1211943"/>
                </a:lnTo>
                <a:lnTo>
                  <a:pt x="3834670" y="3333747"/>
                </a:lnTo>
                <a:lnTo>
                  <a:pt x="0" y="3333747"/>
                </a:lnTo>
                <a:close/>
              </a:path>
            </a:pathLst>
          </a:custGeom>
        </p:spPr>
      </p:pic>
      <p:pic>
        <p:nvPicPr>
          <p:cNvPr id="9" name="صورة 8" descr="صورة تحتوي على سيارة, مقصورة الأمتعة, سيارة نقل&#10;&#10;تم إنشاء الوصف تلقائياً">
            <a:extLst>
              <a:ext uri="{FF2B5EF4-FFF2-40B4-BE49-F238E27FC236}">
                <a16:creationId xmlns:a16="http://schemas.microsoft.com/office/drawing/2014/main" id="{0408F8DA-5DB0-4217-8B44-CA34F68032A6}"/>
              </a:ext>
            </a:extLst>
          </p:cNvPr>
          <p:cNvPicPr>
            <a:picLocks noChangeAspect="1"/>
          </p:cNvPicPr>
          <p:nvPr/>
        </p:nvPicPr>
        <p:blipFill rotWithShape="1">
          <a:blip r:embed="rId3">
            <a:extLst>
              <a:ext uri="{28A0092B-C50C-407E-A947-70E740481C1C}">
                <a14:useLocalDpi xmlns:a14="http://schemas.microsoft.com/office/drawing/2010/main" val="0"/>
              </a:ext>
            </a:extLst>
          </a:blip>
          <a:srcRect t="27389" r="1" b="26105"/>
          <a:stretch/>
        </p:blipFill>
        <p:spPr>
          <a:xfrm>
            <a:off x="1" y="3562350"/>
            <a:ext cx="3986041" cy="3295650"/>
          </a:xfrm>
          <a:custGeom>
            <a:avLst/>
            <a:gdLst/>
            <a:ahLst/>
            <a:cxnLst/>
            <a:rect l="l" t="t" r="r" b="b"/>
            <a:pathLst>
              <a:path w="3986041" h="3295650">
                <a:moveTo>
                  <a:pt x="3878566" y="0"/>
                </a:moveTo>
                <a:lnTo>
                  <a:pt x="3986041" y="559707"/>
                </a:lnTo>
                <a:lnTo>
                  <a:pt x="3751724" y="3295650"/>
                </a:lnTo>
                <a:lnTo>
                  <a:pt x="0" y="3295650"/>
                </a:lnTo>
                <a:lnTo>
                  <a:pt x="0" y="1"/>
                </a:lnTo>
                <a:close/>
              </a:path>
            </a:pathLst>
          </a:custGeom>
        </p:spPr>
      </p:pic>
      <p:grpSp>
        <p:nvGrpSpPr>
          <p:cNvPr id="92" name="Group 46">
            <a:extLst>
              <a:ext uri="{FF2B5EF4-FFF2-40B4-BE49-F238E27FC236}">
                <a16:creationId xmlns:a16="http://schemas.microsoft.com/office/drawing/2014/main" id="{C27F758D-B23C-459E-AD21-6621782C72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8" y="0"/>
            <a:ext cx="1339053" cy="6858000"/>
            <a:chOff x="2748588" y="0"/>
            <a:chExt cx="1339053" cy="6858000"/>
          </a:xfrm>
          <a:effectLst>
            <a:outerShdw blurRad="381000" dist="152400" algn="ctr" rotWithShape="0">
              <a:srgbClr val="000000">
                <a:alpha val="10000"/>
              </a:srgbClr>
            </a:outerShdw>
          </a:effectLst>
        </p:grpSpPr>
        <p:sp>
          <p:nvSpPr>
            <p:cNvPr id="48" name="Freeform: Shape 47">
              <a:extLst>
                <a:ext uri="{FF2B5EF4-FFF2-40B4-BE49-F238E27FC236}">
                  <a16:creationId xmlns:a16="http://schemas.microsoft.com/office/drawing/2014/main" id="{08DD5D69-A882-48D7-ACFB-68E2DC6B04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48">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صورة 6" descr="صورة تحتوي على نص, حاوية&#10;&#10;تم إنشاء الوصف تلقائياً">
            <a:extLst>
              <a:ext uri="{FF2B5EF4-FFF2-40B4-BE49-F238E27FC236}">
                <a16:creationId xmlns:a16="http://schemas.microsoft.com/office/drawing/2014/main" id="{CEB73E0B-687C-8168-F166-A9FEAC8CD3B0}"/>
              </a:ext>
            </a:extLst>
          </p:cNvPr>
          <p:cNvPicPr>
            <a:picLocks noChangeAspect="1"/>
          </p:cNvPicPr>
          <p:nvPr/>
        </p:nvPicPr>
        <p:blipFill rotWithShape="1">
          <a:blip r:embed="rId5">
            <a:extLst>
              <a:ext uri="{28A0092B-C50C-407E-A947-70E740481C1C}">
                <a14:useLocalDpi xmlns:a14="http://schemas.microsoft.com/office/drawing/2010/main" val="0"/>
              </a:ext>
            </a:extLst>
          </a:blip>
          <a:srcRect r="-1" b="2386"/>
          <a:stretch/>
        </p:blipFill>
        <p:spPr>
          <a:xfrm>
            <a:off x="8240079" y="-1"/>
            <a:ext cx="3951921" cy="6858000"/>
          </a:xfrm>
          <a:custGeom>
            <a:avLst/>
            <a:gdLst/>
            <a:ahLst/>
            <a:cxnLst/>
            <a:rect l="l" t="t" r="r" b="b"/>
            <a:pathLst>
              <a:path w="3951921" h="6858000">
                <a:moveTo>
                  <a:pt x="224707" y="0"/>
                </a:moveTo>
                <a:lnTo>
                  <a:pt x="3951921" y="0"/>
                </a:lnTo>
                <a:lnTo>
                  <a:pt x="3951921" y="6858000"/>
                </a:lnTo>
                <a:lnTo>
                  <a:pt x="886146" y="6858000"/>
                </a:lnTo>
                <a:lnTo>
                  <a:pt x="558800" y="5721062"/>
                </a:lnTo>
                <a:lnTo>
                  <a:pt x="0" y="2712496"/>
                </a:lnTo>
                <a:close/>
              </a:path>
            </a:pathLst>
          </a:custGeom>
        </p:spPr>
      </p:pic>
      <p:grpSp>
        <p:nvGrpSpPr>
          <p:cNvPr id="94" name="Group 50">
            <a:extLst>
              <a:ext uri="{FF2B5EF4-FFF2-40B4-BE49-F238E27FC236}">
                <a16:creationId xmlns:a16="http://schemas.microsoft.com/office/drawing/2014/main" id="{57B65906-47BE-4CEA-9E50-301890FFE4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1339053" cy="6858000"/>
            <a:chOff x="2748588" y="0"/>
            <a:chExt cx="1339053" cy="6858000"/>
          </a:xfrm>
          <a:effectLst>
            <a:outerShdw blurRad="381000" dist="152400" dir="10800000" algn="ctr" rotWithShape="0">
              <a:srgbClr val="000000">
                <a:alpha val="10000"/>
              </a:srgbClr>
            </a:outerShdw>
          </a:effectLst>
        </p:grpSpPr>
        <p:sp>
          <p:nvSpPr>
            <p:cNvPr id="52" name="Freeform: Shape 51">
              <a:extLst>
                <a:ext uri="{FF2B5EF4-FFF2-40B4-BE49-F238E27FC236}">
                  <a16:creationId xmlns:a16="http://schemas.microsoft.com/office/drawing/2014/main" id="{E9C1A977-5AC1-49DC-B315-CAB53CF6F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52">
              <a:extLst>
                <a:ext uri="{FF2B5EF4-FFF2-40B4-BE49-F238E27FC236}">
                  <a16:creationId xmlns:a16="http://schemas.microsoft.com/office/drawing/2014/main" id="{2AEEAD2A-AA94-4108-8639-95E861AED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0263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3">
            <a:extLst>
              <a:ext uri="{FF2B5EF4-FFF2-40B4-BE49-F238E27FC236}">
                <a16:creationId xmlns:a16="http://schemas.microsoft.com/office/drawing/2014/main" id="{7B4F6806-5898-4FE8-B610-A058C8B8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E9A5DCB-184D-AE76-1AFD-42AA46CB1561}"/>
              </a:ext>
            </a:extLst>
          </p:cNvPr>
          <p:cNvSpPr>
            <a:spLocks noGrp="1"/>
          </p:cNvSpPr>
          <p:nvPr>
            <p:ph type="ctrTitle"/>
          </p:nvPr>
        </p:nvSpPr>
        <p:spPr>
          <a:xfrm>
            <a:off x="4335694" y="4224938"/>
            <a:ext cx="6256964" cy="1459355"/>
          </a:xfrm>
        </p:spPr>
        <p:txBody>
          <a:bodyPr anchor="b">
            <a:normAutofit/>
          </a:bodyPr>
          <a:lstStyle/>
          <a:p>
            <a:pPr algn="r"/>
            <a:r>
              <a:rPr lang="ar-SA" sz="1800"/>
              <a:t>البرنامج:التمور</a:t>
            </a:r>
            <a:br>
              <a:rPr lang="ar-SA" sz="1800"/>
            </a:br>
            <a:r>
              <a:rPr lang="ar-SA" sz="1800"/>
              <a:t>الوصف :تقوم الجمعية بتامين كل أنواع التمور لمستفيديها</a:t>
            </a:r>
            <a:br>
              <a:rPr lang="ar-SA" sz="1800"/>
            </a:br>
            <a:r>
              <a:rPr lang="ar-SA" sz="1800"/>
              <a:t>الفئة المستهدفة :الارامل والايتام والمطلقات والاسر المحتاجة</a:t>
            </a:r>
            <a:br>
              <a:rPr lang="ar-SA" sz="1800"/>
            </a:br>
            <a:r>
              <a:rPr lang="ar-SA" sz="1800"/>
              <a:t>كمية التمور:2374</a:t>
            </a:r>
            <a:br>
              <a:rPr lang="ar-SA" sz="1800"/>
            </a:br>
            <a:r>
              <a:rPr lang="ar-SA" sz="1800"/>
              <a:t>عدد المستفيدين:456</a:t>
            </a:r>
          </a:p>
        </p:txBody>
      </p:sp>
      <p:pic>
        <p:nvPicPr>
          <p:cNvPr id="7" name="صورة 6" descr="صورة تحتوي على نص&#10;&#10;تم إنشاء الوصف تلقائياً">
            <a:extLst>
              <a:ext uri="{FF2B5EF4-FFF2-40B4-BE49-F238E27FC236}">
                <a16:creationId xmlns:a16="http://schemas.microsoft.com/office/drawing/2014/main" id="{9D084AB5-3255-A035-ECA5-9F205CEBF94D}"/>
              </a:ext>
            </a:extLst>
          </p:cNvPr>
          <p:cNvPicPr>
            <a:picLocks noChangeAspect="1"/>
          </p:cNvPicPr>
          <p:nvPr/>
        </p:nvPicPr>
        <p:blipFill rotWithShape="1">
          <a:blip r:embed="rId2">
            <a:extLst>
              <a:ext uri="{28A0092B-C50C-407E-A947-70E740481C1C}">
                <a14:useLocalDpi xmlns:a14="http://schemas.microsoft.com/office/drawing/2010/main" val="0"/>
              </a:ext>
            </a:extLst>
          </a:blip>
          <a:srcRect l="7710" r="24812" b="2"/>
          <a:stretch/>
        </p:blipFill>
        <p:spPr>
          <a:xfrm>
            <a:off x="4406845" y="4"/>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9" name="صورة 8">
            <a:extLst>
              <a:ext uri="{FF2B5EF4-FFF2-40B4-BE49-F238E27FC236}">
                <a16:creationId xmlns:a16="http://schemas.microsoft.com/office/drawing/2014/main" id="{5137C57B-805A-2474-F2CD-AC5A6EE9BCDC}"/>
              </a:ext>
            </a:extLst>
          </p:cNvPr>
          <p:cNvPicPr>
            <a:picLocks noChangeAspect="1"/>
          </p:cNvPicPr>
          <p:nvPr/>
        </p:nvPicPr>
        <p:blipFill rotWithShape="1">
          <a:blip r:embed="rId3">
            <a:extLst>
              <a:ext uri="{28A0092B-C50C-407E-A947-70E740481C1C}">
                <a14:useLocalDpi xmlns:a14="http://schemas.microsoft.com/office/drawing/2010/main" val="0"/>
              </a:ext>
            </a:extLst>
          </a:blip>
          <a:srcRect t="2921" r="-1" b="23611"/>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صورة 4">
            <a:extLst>
              <a:ext uri="{FF2B5EF4-FFF2-40B4-BE49-F238E27FC236}">
                <a16:creationId xmlns:a16="http://schemas.microsoft.com/office/drawing/2014/main" id="{BA0BE74F-F15F-8582-AFEA-AAFC3A6A1DDD}"/>
              </a:ext>
            </a:extLst>
          </p:cNvPr>
          <p:cNvPicPr>
            <a:picLocks noChangeAspect="1"/>
          </p:cNvPicPr>
          <p:nvPr/>
        </p:nvPicPr>
        <p:blipFill rotWithShape="1">
          <a:blip r:embed="rId4">
            <a:extLst>
              <a:ext uri="{28A0092B-C50C-407E-A947-70E740481C1C}">
                <a14:useLocalDpi xmlns:a14="http://schemas.microsoft.com/office/drawing/2010/main" val="0"/>
              </a:ext>
            </a:extLst>
          </a:blip>
          <a:srcRect t="23085" r="3" b="8726"/>
          <a:stretch/>
        </p:blipFill>
        <p:spPr>
          <a:xfrm>
            <a:off x="8653074" y="-3"/>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204450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253</Words>
  <Application>Microsoft Office PowerPoint</Application>
  <PresentationFormat>شاشة عريضة</PresentationFormat>
  <Paragraphs>19</Paragraphs>
  <Slides>10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Arial</vt:lpstr>
      <vt:lpstr>Calibri</vt:lpstr>
      <vt:lpstr>Calibri Light</vt:lpstr>
      <vt:lpstr>Hacen Tunisia</vt:lpstr>
      <vt:lpstr>Wingdings</vt:lpstr>
      <vt:lpstr>Office Theme</vt:lpstr>
      <vt:lpstr>تقرير الربع الأول لادارة التنمية</vt:lpstr>
      <vt:lpstr>العنوان الرئيسي</vt:lpstr>
      <vt:lpstr>تقرير إدارة التنمية الاجتماعية للربع الأول لعام2023</vt:lpstr>
      <vt:lpstr>اسم البرنامج :كفالة الايتام الوصف :تقوم الجمعية بصرف مبالغ الكفالة للايتام وتأمين الكفالة الغذائية والتعليمية وسقيا الماء الفئة المستهدفة:الايتام  العدد :140 يتيم ويتيمة </vt:lpstr>
      <vt:lpstr>اسم البرنامج :كفالة الاسر المحتاجة الوصف :توفير الكفالة الشهرية للاسر الأكثر احتياجا الفئة المستهدفة :الارامل والمطلقات والمستفيدين العدد:12 </vt:lpstr>
      <vt:lpstr>اسم البرنامج :السلات الرمضانية الوصف :تقوم الجمعية بتوفير الاجتياجات الضرورية من المواد الغذائية لمستفيديها الفئة المستهدفة :الارامل والمطلقات والايتام وكبار السن كمية السلال:700 العدد:456</vt:lpstr>
      <vt:lpstr>البرنامج :الأثاث الوصف :قامت الجمعية بتأمين كوبونات لمستفيدها لتامين احتياجها من الأثاث الفئة المستهدفة:الارامل والمطلقات والاسر المحتاجة العدد:66  </vt:lpstr>
      <vt:lpstr>البرنامج:كسوة الشتاء الوصف :قامت الجمعية بتامين كسوة الشتاء لمستفيديها من البطانيات  الفئة المستفيدة:الارامل والمطلقات والايتام وكبار السن كمية البطانيات:500 العدد:456 </vt:lpstr>
      <vt:lpstr>البرنامج:التمور الوصف :تقوم الجمعية بتامين كل أنواع التمور لمستفيديها الفئة المستهدفة :الارامل والايتام والمطلقات والاسر المحتاجة كمية التمور:2374 عدد المستفيدين:456</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اسم التقرير</dc:title>
  <dc:creator>Fujitsu</dc:creator>
  <cp:lastModifiedBy>مخلد غازي</cp:lastModifiedBy>
  <cp:revision>9</cp:revision>
  <dcterms:created xsi:type="dcterms:W3CDTF">2021-01-12T09:15:18Z</dcterms:created>
  <dcterms:modified xsi:type="dcterms:W3CDTF">2023-04-30T08:21:28Z</dcterms:modified>
</cp:coreProperties>
</file>