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3" r:id="rId5"/>
    <p:sldId id="264" r:id="rId6"/>
    <p:sldId id="272" r:id="rId7"/>
    <p:sldId id="278" r:id="rId8"/>
    <p:sldId id="275" r:id="rId9"/>
    <p:sldId id="276" r:id="rId10"/>
    <p:sldId id="274" r:id="rId11"/>
    <p:sldId id="277" r:id="rId12"/>
    <p:sldId id="259" r:id="rId13"/>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9F8B7-564E-4C8E-B465-0FCC8E167167}" v="51" dt="2023-07-10T14:04:51.799"/>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النمط المتوسط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0" d="100"/>
          <a:sy n="70" d="100"/>
        </p:scale>
        <p:origin x="9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مخلد غازي" userId="16baaa72-f3c5-4ee9-a4cc-e9140b96ec39" providerId="ADAL" clId="{96D9F8B7-564E-4C8E-B465-0FCC8E167167}"/>
    <pc:docChg chg="undo custSel addSld modSld">
      <pc:chgData name="مخلد غازي" userId="16baaa72-f3c5-4ee9-a4cc-e9140b96ec39" providerId="ADAL" clId="{96D9F8B7-564E-4C8E-B465-0FCC8E167167}" dt="2023-07-10T14:09:43.920" v="685" actId="26606"/>
      <pc:docMkLst>
        <pc:docMk/>
      </pc:docMkLst>
      <pc:sldChg chg="addSp delSp modSp mod setBg">
        <pc:chgData name="مخلد غازي" userId="16baaa72-f3c5-4ee9-a4cc-e9140b96ec39" providerId="ADAL" clId="{96D9F8B7-564E-4C8E-B465-0FCC8E167167}" dt="2023-07-10T14:09:43.920" v="685" actId="26606"/>
        <pc:sldMkLst>
          <pc:docMk/>
          <pc:sldMk cId="2858131699" sldId="267"/>
        </pc:sldMkLst>
        <pc:spChg chg="mod">
          <ac:chgData name="مخلد غازي" userId="16baaa72-f3c5-4ee9-a4cc-e9140b96ec39" providerId="ADAL" clId="{96D9F8B7-564E-4C8E-B465-0FCC8E167167}" dt="2023-07-10T14:09:43.905" v="684" actId="26606"/>
          <ac:spMkLst>
            <pc:docMk/>
            <pc:sldMk cId="2858131699" sldId="267"/>
            <ac:spMk id="2" creationId="{AC13DE3E-15B7-4635-8039-5DCB02F71100}"/>
          </ac:spMkLst>
        </pc:spChg>
        <pc:spChg chg="add del">
          <ac:chgData name="مخلد غازي" userId="16baaa72-f3c5-4ee9-a4cc-e9140b96ec39" providerId="ADAL" clId="{96D9F8B7-564E-4C8E-B465-0FCC8E167167}" dt="2023-07-10T14:08:36.611" v="662" actId="26606"/>
          <ac:spMkLst>
            <pc:docMk/>
            <pc:sldMk cId="2858131699" sldId="267"/>
            <ac:spMk id="9" creationId="{E5F17139-31EE-46AC-B04F-DBBD852DD6CB}"/>
          </ac:spMkLst>
        </pc:spChg>
        <pc:spChg chg="add del">
          <ac:chgData name="مخلد غازي" userId="16baaa72-f3c5-4ee9-a4cc-e9140b96ec39" providerId="ADAL" clId="{96D9F8B7-564E-4C8E-B465-0FCC8E167167}" dt="2023-07-10T14:08:36.611" v="662" actId="26606"/>
          <ac:spMkLst>
            <pc:docMk/>
            <pc:sldMk cId="2858131699" sldId="267"/>
            <ac:spMk id="11" creationId="{AAD42DD4-86F6-4FD2-869F-32D35E310CF6}"/>
          </ac:spMkLst>
        </pc:spChg>
        <pc:spChg chg="add del">
          <ac:chgData name="مخلد غازي" userId="16baaa72-f3c5-4ee9-a4cc-e9140b96ec39" providerId="ADAL" clId="{96D9F8B7-564E-4C8E-B465-0FCC8E167167}" dt="2023-07-10T14:08:36.611" v="662" actId="26606"/>
          <ac:spMkLst>
            <pc:docMk/>
            <pc:sldMk cId="2858131699" sldId="267"/>
            <ac:spMk id="13" creationId="{4C36B8C5-0DEB-41B5-911D-572E2E835E3C}"/>
          </ac:spMkLst>
        </pc:spChg>
        <pc:spChg chg="add del">
          <ac:chgData name="مخلد غازي" userId="16baaa72-f3c5-4ee9-a4cc-e9140b96ec39" providerId="ADAL" clId="{96D9F8B7-564E-4C8E-B465-0FCC8E167167}" dt="2023-07-10T14:08:36.611" v="662" actId="26606"/>
          <ac:spMkLst>
            <pc:docMk/>
            <pc:sldMk cId="2858131699" sldId="267"/>
            <ac:spMk id="15" creationId="{B5DC987A-A8C7-4C23-9BF5-33E9F6F21DCB}"/>
          </ac:spMkLst>
        </pc:spChg>
        <pc:spChg chg="add del">
          <ac:chgData name="مخلد غازي" userId="16baaa72-f3c5-4ee9-a4cc-e9140b96ec39" providerId="ADAL" clId="{96D9F8B7-564E-4C8E-B465-0FCC8E167167}" dt="2023-07-10T14:08:36.611" v="662" actId="26606"/>
          <ac:spMkLst>
            <pc:docMk/>
            <pc:sldMk cId="2858131699" sldId="267"/>
            <ac:spMk id="17" creationId="{F213F2CF-C6DF-4CE1-A6F0-E3B1BFBB0B23}"/>
          </ac:spMkLst>
        </pc:spChg>
        <pc:spChg chg="add del">
          <ac:chgData name="مخلد غازي" userId="16baaa72-f3c5-4ee9-a4cc-e9140b96ec39" providerId="ADAL" clId="{96D9F8B7-564E-4C8E-B465-0FCC8E167167}" dt="2023-07-10T14:08:36.611" v="662" actId="26606"/>
          <ac:spMkLst>
            <pc:docMk/>
            <pc:sldMk cId="2858131699" sldId="267"/>
            <ac:spMk id="19" creationId="{84325C15-4820-4911-B66E-A5F917CFAE58}"/>
          </ac:spMkLst>
        </pc:spChg>
        <pc:spChg chg="add del">
          <ac:chgData name="مخلد غازي" userId="16baaa72-f3c5-4ee9-a4cc-e9140b96ec39" providerId="ADAL" clId="{96D9F8B7-564E-4C8E-B465-0FCC8E167167}" dt="2023-07-10T14:08:40.738" v="664" actId="26606"/>
          <ac:spMkLst>
            <pc:docMk/>
            <pc:sldMk cId="2858131699" sldId="267"/>
            <ac:spMk id="21" creationId="{5DCB5928-DC7D-4612-9922-441966E15627}"/>
          </ac:spMkLst>
        </pc:spChg>
        <pc:spChg chg="add del">
          <ac:chgData name="مخلد غازي" userId="16baaa72-f3c5-4ee9-a4cc-e9140b96ec39" providerId="ADAL" clId="{96D9F8B7-564E-4C8E-B465-0FCC8E167167}" dt="2023-07-10T14:08:40.738" v="664" actId="26606"/>
          <ac:spMkLst>
            <pc:docMk/>
            <pc:sldMk cId="2858131699" sldId="267"/>
            <ac:spMk id="22" creationId="{682C1161-1736-45EC-99B7-33F3CAE9D517}"/>
          </ac:spMkLst>
        </pc:spChg>
        <pc:spChg chg="add del">
          <ac:chgData name="مخلد غازي" userId="16baaa72-f3c5-4ee9-a4cc-e9140b96ec39" providerId="ADAL" clId="{96D9F8B7-564E-4C8E-B465-0FCC8E167167}" dt="2023-07-10T14:08:40.738" v="664" actId="26606"/>
          <ac:spMkLst>
            <pc:docMk/>
            <pc:sldMk cId="2858131699" sldId="267"/>
            <ac:spMk id="23" creationId="{84D4DDB8-B68F-45B0-9F62-C4279996F672}"/>
          </ac:spMkLst>
        </pc:spChg>
        <pc:spChg chg="add del">
          <ac:chgData name="مخلد غازي" userId="16baaa72-f3c5-4ee9-a4cc-e9140b96ec39" providerId="ADAL" clId="{96D9F8B7-564E-4C8E-B465-0FCC8E167167}" dt="2023-07-10T14:08:40.738" v="664" actId="26606"/>
          <ac:spMkLst>
            <pc:docMk/>
            <pc:sldMk cId="2858131699" sldId="267"/>
            <ac:spMk id="24" creationId="{AF2F604E-43BE-4DC3-B983-E071523364F8}"/>
          </ac:spMkLst>
        </pc:spChg>
        <pc:spChg chg="add del">
          <ac:chgData name="مخلد غازي" userId="16baaa72-f3c5-4ee9-a4cc-e9140b96ec39" providerId="ADAL" clId="{96D9F8B7-564E-4C8E-B465-0FCC8E167167}" dt="2023-07-10T14:08:40.738" v="664" actId="26606"/>
          <ac:spMkLst>
            <pc:docMk/>
            <pc:sldMk cId="2858131699" sldId="267"/>
            <ac:spMk id="25" creationId="{08C9B587-E65E-4B52-B37C-ABEBB6E87928}"/>
          </ac:spMkLst>
        </pc:spChg>
        <pc:spChg chg="add del">
          <ac:chgData name="مخلد غازي" userId="16baaa72-f3c5-4ee9-a4cc-e9140b96ec39" providerId="ADAL" clId="{96D9F8B7-564E-4C8E-B465-0FCC8E167167}" dt="2023-07-10T14:08:52.986" v="666" actId="26606"/>
          <ac:spMkLst>
            <pc:docMk/>
            <pc:sldMk cId="2858131699" sldId="267"/>
            <ac:spMk id="27" creationId="{5DCB5928-DC7D-4612-9922-441966E15627}"/>
          </ac:spMkLst>
        </pc:spChg>
        <pc:spChg chg="add del">
          <ac:chgData name="مخلد غازي" userId="16baaa72-f3c5-4ee9-a4cc-e9140b96ec39" providerId="ADAL" clId="{96D9F8B7-564E-4C8E-B465-0FCC8E167167}" dt="2023-07-10T14:08:52.986" v="666" actId="26606"/>
          <ac:spMkLst>
            <pc:docMk/>
            <pc:sldMk cId="2858131699" sldId="267"/>
            <ac:spMk id="28" creationId="{682C1161-1736-45EC-99B7-33F3CAE9D517}"/>
          </ac:spMkLst>
        </pc:spChg>
        <pc:spChg chg="add del">
          <ac:chgData name="مخلد غازي" userId="16baaa72-f3c5-4ee9-a4cc-e9140b96ec39" providerId="ADAL" clId="{96D9F8B7-564E-4C8E-B465-0FCC8E167167}" dt="2023-07-10T14:08:52.986" v="666" actId="26606"/>
          <ac:spMkLst>
            <pc:docMk/>
            <pc:sldMk cId="2858131699" sldId="267"/>
            <ac:spMk id="29" creationId="{84D4DDB8-B68F-45B0-9F62-C4279996F672}"/>
          </ac:spMkLst>
        </pc:spChg>
        <pc:spChg chg="add del">
          <ac:chgData name="مخلد غازي" userId="16baaa72-f3c5-4ee9-a4cc-e9140b96ec39" providerId="ADAL" clId="{96D9F8B7-564E-4C8E-B465-0FCC8E167167}" dt="2023-07-10T14:08:52.986" v="666" actId="26606"/>
          <ac:spMkLst>
            <pc:docMk/>
            <pc:sldMk cId="2858131699" sldId="267"/>
            <ac:spMk id="30" creationId="{AF2F604E-43BE-4DC3-B983-E071523364F8}"/>
          </ac:spMkLst>
        </pc:spChg>
        <pc:spChg chg="add del">
          <ac:chgData name="مخلد غازي" userId="16baaa72-f3c5-4ee9-a4cc-e9140b96ec39" providerId="ADAL" clId="{96D9F8B7-564E-4C8E-B465-0FCC8E167167}" dt="2023-07-10T14:08:52.986" v="666" actId="26606"/>
          <ac:spMkLst>
            <pc:docMk/>
            <pc:sldMk cId="2858131699" sldId="267"/>
            <ac:spMk id="31" creationId="{08C9B587-E65E-4B52-B37C-ABEBB6E87928}"/>
          </ac:spMkLst>
        </pc:spChg>
        <pc:spChg chg="add del">
          <ac:chgData name="مخلد غازي" userId="16baaa72-f3c5-4ee9-a4cc-e9140b96ec39" providerId="ADAL" clId="{96D9F8B7-564E-4C8E-B465-0FCC8E167167}" dt="2023-07-10T14:08:56.201" v="668" actId="26606"/>
          <ac:spMkLst>
            <pc:docMk/>
            <pc:sldMk cId="2858131699" sldId="267"/>
            <ac:spMk id="33" creationId="{89A320C9-9735-4D13-8279-C1C674841392}"/>
          </ac:spMkLst>
        </pc:spChg>
        <pc:spChg chg="add del">
          <ac:chgData name="مخلد غازي" userId="16baaa72-f3c5-4ee9-a4cc-e9140b96ec39" providerId="ADAL" clId="{96D9F8B7-564E-4C8E-B465-0FCC8E167167}" dt="2023-07-10T14:08:56.201" v="668" actId="26606"/>
          <ac:spMkLst>
            <pc:docMk/>
            <pc:sldMk cId="2858131699" sldId="267"/>
            <ac:spMk id="34" creationId="{92544CF4-9B52-4A7B-A4B3-88C72729B77D}"/>
          </ac:spMkLst>
        </pc:spChg>
        <pc:spChg chg="add del">
          <ac:chgData name="مخلد غازي" userId="16baaa72-f3c5-4ee9-a4cc-e9140b96ec39" providerId="ADAL" clId="{96D9F8B7-564E-4C8E-B465-0FCC8E167167}" dt="2023-07-10T14:08:56.201" v="668" actId="26606"/>
          <ac:spMkLst>
            <pc:docMk/>
            <pc:sldMk cId="2858131699" sldId="267"/>
            <ac:spMk id="35" creationId="{E75862C5-5C00-4421-BC7B-9B7B86DBC80D}"/>
          </ac:spMkLst>
        </pc:spChg>
        <pc:spChg chg="add del">
          <ac:chgData name="مخلد غازي" userId="16baaa72-f3c5-4ee9-a4cc-e9140b96ec39" providerId="ADAL" clId="{96D9F8B7-564E-4C8E-B465-0FCC8E167167}" dt="2023-07-10T14:08:56.201" v="668" actId="26606"/>
          <ac:spMkLst>
            <pc:docMk/>
            <pc:sldMk cId="2858131699" sldId="267"/>
            <ac:spMk id="36" creationId="{089440EF-9BE9-4AE9-8C28-00B02296CDB6}"/>
          </ac:spMkLst>
        </pc:spChg>
        <pc:spChg chg="add del">
          <ac:chgData name="مخلد غازي" userId="16baaa72-f3c5-4ee9-a4cc-e9140b96ec39" providerId="ADAL" clId="{96D9F8B7-564E-4C8E-B465-0FCC8E167167}" dt="2023-07-10T14:08:59.994" v="670" actId="26606"/>
          <ac:spMkLst>
            <pc:docMk/>
            <pc:sldMk cId="2858131699" sldId="267"/>
            <ac:spMk id="38" creationId="{BACC6370-2D7E-4714-9D71-7542949D7D5D}"/>
          </ac:spMkLst>
        </pc:spChg>
        <pc:spChg chg="add del">
          <ac:chgData name="مخلد غازي" userId="16baaa72-f3c5-4ee9-a4cc-e9140b96ec39" providerId="ADAL" clId="{96D9F8B7-564E-4C8E-B465-0FCC8E167167}" dt="2023-07-10T14:08:59.994" v="670" actId="26606"/>
          <ac:spMkLst>
            <pc:docMk/>
            <pc:sldMk cId="2858131699" sldId="267"/>
            <ac:spMk id="39" creationId="{F68B3F68-107C-434F-AA38-110D5EA91B85}"/>
          </ac:spMkLst>
        </pc:spChg>
        <pc:spChg chg="add del">
          <ac:chgData name="مخلد غازي" userId="16baaa72-f3c5-4ee9-a4cc-e9140b96ec39" providerId="ADAL" clId="{96D9F8B7-564E-4C8E-B465-0FCC8E167167}" dt="2023-07-10T14:08:59.994" v="670" actId="26606"/>
          <ac:spMkLst>
            <pc:docMk/>
            <pc:sldMk cId="2858131699" sldId="267"/>
            <ac:spMk id="40" creationId="{AAD0DBB9-1A4B-4391-81D4-CB19F9AB918A}"/>
          </ac:spMkLst>
        </pc:spChg>
        <pc:spChg chg="add del">
          <ac:chgData name="مخلد غازي" userId="16baaa72-f3c5-4ee9-a4cc-e9140b96ec39" providerId="ADAL" clId="{96D9F8B7-564E-4C8E-B465-0FCC8E167167}" dt="2023-07-10T14:08:59.994" v="670" actId="26606"/>
          <ac:spMkLst>
            <pc:docMk/>
            <pc:sldMk cId="2858131699" sldId="267"/>
            <ac:spMk id="41" creationId="{063BBA22-50EA-4C4D-BE05-F1CE4E63AA56}"/>
          </ac:spMkLst>
        </pc:spChg>
        <pc:spChg chg="add del">
          <ac:chgData name="مخلد غازي" userId="16baaa72-f3c5-4ee9-a4cc-e9140b96ec39" providerId="ADAL" clId="{96D9F8B7-564E-4C8E-B465-0FCC8E167167}" dt="2023-07-10T14:09:03.178" v="672" actId="26606"/>
          <ac:spMkLst>
            <pc:docMk/>
            <pc:sldMk cId="2858131699" sldId="267"/>
            <ac:spMk id="43" creationId="{89A320C9-9735-4D13-8279-C1C674841392}"/>
          </ac:spMkLst>
        </pc:spChg>
        <pc:spChg chg="add del">
          <ac:chgData name="مخلد غازي" userId="16baaa72-f3c5-4ee9-a4cc-e9140b96ec39" providerId="ADAL" clId="{96D9F8B7-564E-4C8E-B465-0FCC8E167167}" dt="2023-07-10T14:09:03.178" v="672" actId="26606"/>
          <ac:spMkLst>
            <pc:docMk/>
            <pc:sldMk cId="2858131699" sldId="267"/>
            <ac:spMk id="44" creationId="{92544CF4-9B52-4A7B-A4B3-88C72729B77D}"/>
          </ac:spMkLst>
        </pc:spChg>
        <pc:spChg chg="add del">
          <ac:chgData name="مخلد غازي" userId="16baaa72-f3c5-4ee9-a4cc-e9140b96ec39" providerId="ADAL" clId="{96D9F8B7-564E-4C8E-B465-0FCC8E167167}" dt="2023-07-10T14:09:03.178" v="672" actId="26606"/>
          <ac:spMkLst>
            <pc:docMk/>
            <pc:sldMk cId="2858131699" sldId="267"/>
            <ac:spMk id="45" creationId="{E75862C5-5C00-4421-BC7B-9B7B86DBC80D}"/>
          </ac:spMkLst>
        </pc:spChg>
        <pc:spChg chg="add del">
          <ac:chgData name="مخلد غازي" userId="16baaa72-f3c5-4ee9-a4cc-e9140b96ec39" providerId="ADAL" clId="{96D9F8B7-564E-4C8E-B465-0FCC8E167167}" dt="2023-07-10T14:09:03.178" v="672" actId="26606"/>
          <ac:spMkLst>
            <pc:docMk/>
            <pc:sldMk cId="2858131699" sldId="267"/>
            <ac:spMk id="46" creationId="{089440EF-9BE9-4AE9-8C28-00B02296CDB6}"/>
          </ac:spMkLst>
        </pc:spChg>
        <pc:spChg chg="add del">
          <ac:chgData name="مخلد غازي" userId="16baaa72-f3c5-4ee9-a4cc-e9140b96ec39" providerId="ADAL" clId="{96D9F8B7-564E-4C8E-B465-0FCC8E167167}" dt="2023-07-10T14:09:43.920" v="685" actId="26606"/>
          <ac:spMkLst>
            <pc:docMk/>
            <pc:sldMk cId="2858131699" sldId="267"/>
            <ac:spMk id="48" creationId="{E5F17139-31EE-46AC-B04F-DBBD852DD6CB}"/>
          </ac:spMkLst>
        </pc:spChg>
        <pc:spChg chg="add del">
          <ac:chgData name="مخلد غازي" userId="16baaa72-f3c5-4ee9-a4cc-e9140b96ec39" providerId="ADAL" clId="{96D9F8B7-564E-4C8E-B465-0FCC8E167167}" dt="2023-07-10T14:09:43.920" v="685" actId="26606"/>
          <ac:spMkLst>
            <pc:docMk/>
            <pc:sldMk cId="2858131699" sldId="267"/>
            <ac:spMk id="49" creationId="{AAD42DD4-86F6-4FD2-869F-32D35E310CF6}"/>
          </ac:spMkLst>
        </pc:spChg>
        <pc:spChg chg="add del">
          <ac:chgData name="مخلد غازي" userId="16baaa72-f3c5-4ee9-a4cc-e9140b96ec39" providerId="ADAL" clId="{96D9F8B7-564E-4C8E-B465-0FCC8E167167}" dt="2023-07-10T14:09:43.920" v="685" actId="26606"/>
          <ac:spMkLst>
            <pc:docMk/>
            <pc:sldMk cId="2858131699" sldId="267"/>
            <ac:spMk id="50" creationId="{4C36B8C5-0DEB-41B5-911D-572E2E835E3C}"/>
          </ac:spMkLst>
        </pc:spChg>
        <pc:spChg chg="add del">
          <ac:chgData name="مخلد غازي" userId="16baaa72-f3c5-4ee9-a4cc-e9140b96ec39" providerId="ADAL" clId="{96D9F8B7-564E-4C8E-B465-0FCC8E167167}" dt="2023-07-10T14:09:43.920" v="685" actId="26606"/>
          <ac:spMkLst>
            <pc:docMk/>
            <pc:sldMk cId="2858131699" sldId="267"/>
            <ac:spMk id="51" creationId="{B5DC987A-A8C7-4C23-9BF5-33E9F6F21DCB}"/>
          </ac:spMkLst>
        </pc:spChg>
        <pc:spChg chg="add del">
          <ac:chgData name="مخلد غازي" userId="16baaa72-f3c5-4ee9-a4cc-e9140b96ec39" providerId="ADAL" clId="{96D9F8B7-564E-4C8E-B465-0FCC8E167167}" dt="2023-07-10T14:09:43.920" v="685" actId="26606"/>
          <ac:spMkLst>
            <pc:docMk/>
            <pc:sldMk cId="2858131699" sldId="267"/>
            <ac:spMk id="52" creationId="{F213F2CF-C6DF-4CE1-A6F0-E3B1BFBB0B23}"/>
          </ac:spMkLst>
        </pc:spChg>
        <pc:spChg chg="add del">
          <ac:chgData name="مخلد غازي" userId="16baaa72-f3c5-4ee9-a4cc-e9140b96ec39" providerId="ADAL" clId="{96D9F8B7-564E-4C8E-B465-0FCC8E167167}" dt="2023-07-10T14:09:43.920" v="685" actId="26606"/>
          <ac:spMkLst>
            <pc:docMk/>
            <pc:sldMk cId="2858131699" sldId="267"/>
            <ac:spMk id="53" creationId="{84325C15-4820-4911-B66E-A5F917CFAE58}"/>
          </ac:spMkLst>
        </pc:spChg>
        <pc:spChg chg="add del">
          <ac:chgData name="مخلد غازي" userId="16baaa72-f3c5-4ee9-a4cc-e9140b96ec39" providerId="ADAL" clId="{96D9F8B7-564E-4C8E-B465-0FCC8E167167}" dt="2023-07-10T14:09:33.778" v="680" actId="26606"/>
          <ac:spMkLst>
            <pc:docMk/>
            <pc:sldMk cId="2858131699" sldId="267"/>
            <ac:spMk id="58" creationId="{E5F17139-31EE-46AC-B04F-DBBD852DD6CB}"/>
          </ac:spMkLst>
        </pc:spChg>
        <pc:spChg chg="add del">
          <ac:chgData name="مخلد غازي" userId="16baaa72-f3c5-4ee9-a4cc-e9140b96ec39" providerId="ADAL" clId="{96D9F8B7-564E-4C8E-B465-0FCC8E167167}" dt="2023-07-10T14:09:33.778" v="680" actId="26606"/>
          <ac:spMkLst>
            <pc:docMk/>
            <pc:sldMk cId="2858131699" sldId="267"/>
            <ac:spMk id="60" creationId="{AAD42DD4-86F6-4FD2-869F-32D35E310CF6}"/>
          </ac:spMkLst>
        </pc:spChg>
        <pc:spChg chg="add del">
          <ac:chgData name="مخلد غازي" userId="16baaa72-f3c5-4ee9-a4cc-e9140b96ec39" providerId="ADAL" clId="{96D9F8B7-564E-4C8E-B465-0FCC8E167167}" dt="2023-07-10T14:09:33.778" v="680" actId="26606"/>
          <ac:spMkLst>
            <pc:docMk/>
            <pc:sldMk cId="2858131699" sldId="267"/>
            <ac:spMk id="62" creationId="{4C36B8C5-0DEB-41B5-911D-572E2E835E3C}"/>
          </ac:spMkLst>
        </pc:spChg>
        <pc:spChg chg="add del">
          <ac:chgData name="مخلد غازي" userId="16baaa72-f3c5-4ee9-a4cc-e9140b96ec39" providerId="ADAL" clId="{96D9F8B7-564E-4C8E-B465-0FCC8E167167}" dt="2023-07-10T14:09:33.778" v="680" actId="26606"/>
          <ac:spMkLst>
            <pc:docMk/>
            <pc:sldMk cId="2858131699" sldId="267"/>
            <ac:spMk id="64" creationId="{B5DC987A-A8C7-4C23-9BF5-33E9F6F21DCB}"/>
          </ac:spMkLst>
        </pc:spChg>
        <pc:spChg chg="add del">
          <ac:chgData name="مخلد غازي" userId="16baaa72-f3c5-4ee9-a4cc-e9140b96ec39" providerId="ADAL" clId="{96D9F8B7-564E-4C8E-B465-0FCC8E167167}" dt="2023-07-10T14:09:33.778" v="680" actId="26606"/>
          <ac:spMkLst>
            <pc:docMk/>
            <pc:sldMk cId="2858131699" sldId="267"/>
            <ac:spMk id="66" creationId="{F213F2CF-C6DF-4CE1-A6F0-E3B1BFBB0B23}"/>
          </ac:spMkLst>
        </pc:spChg>
        <pc:spChg chg="add del">
          <ac:chgData name="مخلد غازي" userId="16baaa72-f3c5-4ee9-a4cc-e9140b96ec39" providerId="ADAL" clId="{96D9F8B7-564E-4C8E-B465-0FCC8E167167}" dt="2023-07-10T14:09:33.778" v="680" actId="26606"/>
          <ac:spMkLst>
            <pc:docMk/>
            <pc:sldMk cId="2858131699" sldId="267"/>
            <ac:spMk id="68" creationId="{84325C15-4820-4911-B66E-A5F917CFAE58}"/>
          </ac:spMkLst>
        </pc:spChg>
        <pc:spChg chg="add del">
          <ac:chgData name="مخلد غازي" userId="16baaa72-f3c5-4ee9-a4cc-e9140b96ec39" providerId="ADAL" clId="{96D9F8B7-564E-4C8E-B465-0FCC8E167167}" dt="2023-07-10T14:09:36.705" v="682" actId="26606"/>
          <ac:spMkLst>
            <pc:docMk/>
            <pc:sldMk cId="2858131699" sldId="267"/>
            <ac:spMk id="70" creationId="{82347B6D-A7CC-48EB-861F-917D0D61E3EA}"/>
          </ac:spMkLst>
        </pc:spChg>
        <pc:spChg chg="add del">
          <ac:chgData name="مخلد غازي" userId="16baaa72-f3c5-4ee9-a4cc-e9140b96ec39" providerId="ADAL" clId="{96D9F8B7-564E-4C8E-B465-0FCC8E167167}" dt="2023-07-10T14:09:36.705" v="682" actId="26606"/>
          <ac:spMkLst>
            <pc:docMk/>
            <pc:sldMk cId="2858131699" sldId="267"/>
            <ac:spMk id="71" creationId="{51F77B6A-7F53-4B28-B73D-C8CC899AB221}"/>
          </ac:spMkLst>
        </pc:spChg>
        <pc:spChg chg="add del">
          <ac:chgData name="مخلد غازي" userId="16baaa72-f3c5-4ee9-a4cc-e9140b96ec39" providerId="ADAL" clId="{96D9F8B7-564E-4C8E-B465-0FCC8E167167}" dt="2023-07-10T14:09:36.705" v="682" actId="26606"/>
          <ac:spMkLst>
            <pc:docMk/>
            <pc:sldMk cId="2858131699" sldId="267"/>
            <ac:spMk id="72" creationId="{A7A0A46D-CC9B-4E32-870A-7BC2DF940144}"/>
          </ac:spMkLst>
        </pc:spChg>
        <pc:spChg chg="add del">
          <ac:chgData name="مخلد غازي" userId="16baaa72-f3c5-4ee9-a4cc-e9140b96ec39" providerId="ADAL" clId="{96D9F8B7-564E-4C8E-B465-0FCC8E167167}" dt="2023-07-10T14:09:36.705" v="682" actId="26606"/>
          <ac:spMkLst>
            <pc:docMk/>
            <pc:sldMk cId="2858131699" sldId="267"/>
            <ac:spMk id="74" creationId="{9178722E-1BD0-427E-BAAE-4F206DAB5818}"/>
          </ac:spMkLst>
        </pc:spChg>
        <pc:spChg chg="add del">
          <ac:chgData name="مخلد غازي" userId="16baaa72-f3c5-4ee9-a4cc-e9140b96ec39" providerId="ADAL" clId="{96D9F8B7-564E-4C8E-B465-0FCC8E167167}" dt="2023-07-10T14:09:36.705" v="682" actId="26606"/>
          <ac:spMkLst>
            <pc:docMk/>
            <pc:sldMk cId="2858131699" sldId="267"/>
            <ac:spMk id="76" creationId="{A753B935-E3DD-466D-BFAC-68E0BE02D092}"/>
          </ac:spMkLst>
        </pc:spChg>
        <pc:spChg chg="add del">
          <ac:chgData name="مخلد غازي" userId="16baaa72-f3c5-4ee9-a4cc-e9140b96ec39" providerId="ADAL" clId="{96D9F8B7-564E-4C8E-B465-0FCC8E167167}" dt="2023-07-10T14:09:36.705" v="682" actId="26606"/>
          <ac:spMkLst>
            <pc:docMk/>
            <pc:sldMk cId="2858131699" sldId="267"/>
            <ac:spMk id="77" creationId="{F6E412EF-CF39-4C25-85B0-DB30B1B0A8C4}"/>
          </ac:spMkLst>
        </pc:spChg>
        <pc:spChg chg="add del">
          <ac:chgData name="مخلد غازي" userId="16baaa72-f3c5-4ee9-a4cc-e9140b96ec39" providerId="ADAL" clId="{96D9F8B7-564E-4C8E-B465-0FCC8E167167}" dt="2023-07-10T14:09:36.705" v="682" actId="26606"/>
          <ac:spMkLst>
            <pc:docMk/>
            <pc:sldMk cId="2858131699" sldId="267"/>
            <ac:spMk id="78" creationId="{FB034F26-4148-4B59-B493-14D7A9A8BAA9}"/>
          </ac:spMkLst>
        </pc:spChg>
        <pc:spChg chg="add del">
          <ac:chgData name="مخلد غازي" userId="16baaa72-f3c5-4ee9-a4cc-e9140b96ec39" providerId="ADAL" clId="{96D9F8B7-564E-4C8E-B465-0FCC8E167167}" dt="2023-07-10T14:09:36.705" v="682" actId="26606"/>
          <ac:spMkLst>
            <pc:docMk/>
            <pc:sldMk cId="2858131699" sldId="267"/>
            <ac:spMk id="79" creationId="{E8DA6235-17F2-4C9E-88C6-C5D38D8D3C03}"/>
          </ac:spMkLst>
        </pc:spChg>
        <pc:spChg chg="add del">
          <ac:chgData name="مخلد غازي" userId="16baaa72-f3c5-4ee9-a4cc-e9140b96ec39" providerId="ADAL" clId="{96D9F8B7-564E-4C8E-B465-0FCC8E167167}" dt="2023-07-10T14:09:36.705" v="682" actId="26606"/>
          <ac:spMkLst>
            <pc:docMk/>
            <pc:sldMk cId="2858131699" sldId="267"/>
            <ac:spMk id="86" creationId="{B55DEF71-1741-4489-8E77-46FC5BAA66E2}"/>
          </ac:spMkLst>
        </pc:spChg>
        <pc:spChg chg="add del">
          <ac:chgData name="مخلد غازي" userId="16baaa72-f3c5-4ee9-a4cc-e9140b96ec39" providerId="ADAL" clId="{96D9F8B7-564E-4C8E-B465-0FCC8E167167}" dt="2023-07-10T14:09:43.905" v="684" actId="26606"/>
          <ac:spMkLst>
            <pc:docMk/>
            <pc:sldMk cId="2858131699" sldId="267"/>
            <ac:spMk id="88" creationId="{51F77B6A-7F53-4B28-B73D-C8CC899AB221}"/>
          </ac:spMkLst>
        </pc:spChg>
        <pc:spChg chg="add del">
          <ac:chgData name="مخلد غازي" userId="16baaa72-f3c5-4ee9-a4cc-e9140b96ec39" providerId="ADAL" clId="{96D9F8B7-564E-4C8E-B465-0FCC8E167167}" dt="2023-07-10T14:09:43.905" v="684" actId="26606"/>
          <ac:spMkLst>
            <pc:docMk/>
            <pc:sldMk cId="2858131699" sldId="267"/>
            <ac:spMk id="92" creationId="{F6E412EF-CF39-4C25-85B0-DB30B1B0A8C4}"/>
          </ac:spMkLst>
        </pc:spChg>
        <pc:spChg chg="add del">
          <ac:chgData name="مخلد غازي" userId="16baaa72-f3c5-4ee9-a4cc-e9140b96ec39" providerId="ADAL" clId="{96D9F8B7-564E-4C8E-B465-0FCC8E167167}" dt="2023-07-10T14:09:43.905" v="684" actId="26606"/>
          <ac:spMkLst>
            <pc:docMk/>
            <pc:sldMk cId="2858131699" sldId="267"/>
            <ac:spMk id="93" creationId="{E8DA6235-17F2-4C9E-88C6-C5D38D8D3C03}"/>
          </ac:spMkLst>
        </pc:spChg>
        <pc:spChg chg="add del">
          <ac:chgData name="مخلد غازي" userId="16baaa72-f3c5-4ee9-a4cc-e9140b96ec39" providerId="ADAL" clId="{96D9F8B7-564E-4C8E-B465-0FCC8E167167}" dt="2023-07-10T14:09:43.905" v="684" actId="26606"/>
          <ac:spMkLst>
            <pc:docMk/>
            <pc:sldMk cId="2858131699" sldId="267"/>
            <ac:spMk id="94" creationId="{B55DEF71-1741-4489-8E77-46FC5BAA66E2}"/>
          </ac:spMkLst>
        </pc:spChg>
        <pc:spChg chg="add del">
          <ac:chgData name="مخلد غازي" userId="16baaa72-f3c5-4ee9-a4cc-e9140b96ec39" providerId="ADAL" clId="{96D9F8B7-564E-4C8E-B465-0FCC8E167167}" dt="2023-07-10T14:09:43.905" v="684" actId="26606"/>
          <ac:spMkLst>
            <pc:docMk/>
            <pc:sldMk cId="2858131699" sldId="267"/>
            <ac:spMk id="95" creationId="{82347B6D-A7CC-48EB-861F-917D0D61E3EA}"/>
          </ac:spMkLst>
        </pc:spChg>
        <pc:spChg chg="add del">
          <ac:chgData name="مخلد غازي" userId="16baaa72-f3c5-4ee9-a4cc-e9140b96ec39" providerId="ADAL" clId="{96D9F8B7-564E-4C8E-B465-0FCC8E167167}" dt="2023-07-10T14:09:43.905" v="684" actId="26606"/>
          <ac:spMkLst>
            <pc:docMk/>
            <pc:sldMk cId="2858131699" sldId="267"/>
            <ac:spMk id="96" creationId="{A7A0A46D-CC9B-4E32-870A-7BC2DF940144}"/>
          </ac:spMkLst>
        </pc:spChg>
        <pc:spChg chg="add del">
          <ac:chgData name="مخلد غازي" userId="16baaa72-f3c5-4ee9-a4cc-e9140b96ec39" providerId="ADAL" clId="{96D9F8B7-564E-4C8E-B465-0FCC8E167167}" dt="2023-07-10T14:09:43.905" v="684" actId="26606"/>
          <ac:spMkLst>
            <pc:docMk/>
            <pc:sldMk cId="2858131699" sldId="267"/>
            <ac:spMk id="97" creationId="{9178722E-1BD0-427E-BAAE-4F206DAB5818}"/>
          </ac:spMkLst>
        </pc:spChg>
        <pc:spChg chg="add del">
          <ac:chgData name="مخلد غازي" userId="16baaa72-f3c5-4ee9-a4cc-e9140b96ec39" providerId="ADAL" clId="{96D9F8B7-564E-4C8E-B465-0FCC8E167167}" dt="2023-07-10T14:09:43.905" v="684" actId="26606"/>
          <ac:spMkLst>
            <pc:docMk/>
            <pc:sldMk cId="2858131699" sldId="267"/>
            <ac:spMk id="98" creationId="{A753B935-E3DD-466D-BFAC-68E0BE02D092}"/>
          </ac:spMkLst>
        </pc:spChg>
        <pc:spChg chg="add del">
          <ac:chgData name="مخلد غازي" userId="16baaa72-f3c5-4ee9-a4cc-e9140b96ec39" providerId="ADAL" clId="{96D9F8B7-564E-4C8E-B465-0FCC8E167167}" dt="2023-07-10T14:09:43.905" v="684" actId="26606"/>
          <ac:spMkLst>
            <pc:docMk/>
            <pc:sldMk cId="2858131699" sldId="267"/>
            <ac:spMk id="99" creationId="{FB034F26-4148-4B59-B493-14D7A9A8BAA9}"/>
          </ac:spMkLst>
        </pc:spChg>
        <pc:spChg chg="add">
          <ac:chgData name="مخلد غازي" userId="16baaa72-f3c5-4ee9-a4cc-e9140b96ec39" providerId="ADAL" clId="{96D9F8B7-564E-4C8E-B465-0FCC8E167167}" dt="2023-07-10T14:09:43.920" v="685" actId="26606"/>
          <ac:spMkLst>
            <pc:docMk/>
            <pc:sldMk cId="2858131699" sldId="267"/>
            <ac:spMk id="107" creationId="{E5F17139-31EE-46AC-B04F-DBBD852DD6CB}"/>
          </ac:spMkLst>
        </pc:spChg>
        <pc:spChg chg="add">
          <ac:chgData name="مخلد غازي" userId="16baaa72-f3c5-4ee9-a4cc-e9140b96ec39" providerId="ADAL" clId="{96D9F8B7-564E-4C8E-B465-0FCC8E167167}" dt="2023-07-10T14:09:43.920" v="685" actId="26606"/>
          <ac:spMkLst>
            <pc:docMk/>
            <pc:sldMk cId="2858131699" sldId="267"/>
            <ac:spMk id="108" creationId="{AAD42DD4-86F6-4FD2-869F-32D35E310CF6}"/>
          </ac:spMkLst>
        </pc:spChg>
        <pc:spChg chg="add">
          <ac:chgData name="مخلد غازي" userId="16baaa72-f3c5-4ee9-a4cc-e9140b96ec39" providerId="ADAL" clId="{96D9F8B7-564E-4C8E-B465-0FCC8E167167}" dt="2023-07-10T14:09:43.920" v="685" actId="26606"/>
          <ac:spMkLst>
            <pc:docMk/>
            <pc:sldMk cId="2858131699" sldId="267"/>
            <ac:spMk id="109" creationId="{4C36B8C5-0DEB-41B5-911D-572E2E835E3C}"/>
          </ac:spMkLst>
        </pc:spChg>
        <pc:spChg chg="add">
          <ac:chgData name="مخلد غازي" userId="16baaa72-f3c5-4ee9-a4cc-e9140b96ec39" providerId="ADAL" clId="{96D9F8B7-564E-4C8E-B465-0FCC8E167167}" dt="2023-07-10T14:09:43.920" v="685" actId="26606"/>
          <ac:spMkLst>
            <pc:docMk/>
            <pc:sldMk cId="2858131699" sldId="267"/>
            <ac:spMk id="110" creationId="{B5DC987A-A8C7-4C23-9BF5-33E9F6F21DCB}"/>
          </ac:spMkLst>
        </pc:spChg>
        <pc:spChg chg="add">
          <ac:chgData name="مخلد غازي" userId="16baaa72-f3c5-4ee9-a4cc-e9140b96ec39" providerId="ADAL" clId="{96D9F8B7-564E-4C8E-B465-0FCC8E167167}" dt="2023-07-10T14:09:43.920" v="685" actId="26606"/>
          <ac:spMkLst>
            <pc:docMk/>
            <pc:sldMk cId="2858131699" sldId="267"/>
            <ac:spMk id="111" creationId="{F213F2CF-C6DF-4CE1-A6F0-E3B1BFBB0B23}"/>
          </ac:spMkLst>
        </pc:spChg>
        <pc:spChg chg="add">
          <ac:chgData name="مخلد غازي" userId="16baaa72-f3c5-4ee9-a4cc-e9140b96ec39" providerId="ADAL" clId="{96D9F8B7-564E-4C8E-B465-0FCC8E167167}" dt="2023-07-10T14:09:43.920" v="685" actId="26606"/>
          <ac:spMkLst>
            <pc:docMk/>
            <pc:sldMk cId="2858131699" sldId="267"/>
            <ac:spMk id="112" creationId="{84325C15-4820-4911-B66E-A5F917CFAE58}"/>
          </ac:spMkLst>
        </pc:spChg>
        <pc:grpChg chg="add del">
          <ac:chgData name="مخلد غازي" userId="16baaa72-f3c5-4ee9-a4cc-e9140b96ec39" providerId="ADAL" clId="{96D9F8B7-564E-4C8E-B465-0FCC8E167167}" dt="2023-07-10T14:09:36.705" v="682" actId="26606"/>
          <ac:grpSpMkLst>
            <pc:docMk/>
            <pc:sldMk cId="2858131699" sldId="267"/>
            <ac:grpSpMk id="73" creationId="{2515629F-0D83-4A44-A125-CD50FC660AB4}"/>
          </ac:grpSpMkLst>
        </pc:grpChg>
        <pc:grpChg chg="add del">
          <ac:chgData name="مخلد غازي" userId="16baaa72-f3c5-4ee9-a4cc-e9140b96ec39" providerId="ADAL" clId="{96D9F8B7-564E-4C8E-B465-0FCC8E167167}" dt="2023-07-10T14:09:36.705" v="682" actId="26606"/>
          <ac:grpSpMkLst>
            <pc:docMk/>
            <pc:sldMk cId="2858131699" sldId="267"/>
            <ac:grpSpMk id="80" creationId="{5E6BB5FD-DB7B-4BE3-BA45-1EF042115ED5}"/>
          </ac:grpSpMkLst>
        </pc:grpChg>
        <pc:grpChg chg="add del">
          <ac:chgData name="مخلد غازي" userId="16baaa72-f3c5-4ee9-a4cc-e9140b96ec39" providerId="ADAL" clId="{96D9F8B7-564E-4C8E-B465-0FCC8E167167}" dt="2023-07-10T14:09:43.905" v="684" actId="26606"/>
          <ac:grpSpMkLst>
            <pc:docMk/>
            <pc:sldMk cId="2858131699" sldId="267"/>
            <ac:grpSpMk id="89" creationId="{2515629F-0D83-4A44-A125-CD50FC660AB4}"/>
          </ac:grpSpMkLst>
        </pc:grpChg>
        <pc:grpChg chg="add del">
          <ac:chgData name="مخلد غازي" userId="16baaa72-f3c5-4ee9-a4cc-e9140b96ec39" providerId="ADAL" clId="{96D9F8B7-564E-4C8E-B465-0FCC8E167167}" dt="2023-07-10T14:09:43.905" v="684" actId="26606"/>
          <ac:grpSpMkLst>
            <pc:docMk/>
            <pc:sldMk cId="2858131699" sldId="267"/>
            <ac:grpSpMk id="100" creationId="{5E6BB5FD-DB7B-4BE3-BA45-1EF042115ED5}"/>
          </ac:grpSpMkLst>
        </pc:grpChg>
        <pc:graphicFrameChg chg="add mod modGraphic">
          <ac:chgData name="مخلد غازي" userId="16baaa72-f3c5-4ee9-a4cc-e9140b96ec39" providerId="ADAL" clId="{96D9F8B7-564E-4C8E-B465-0FCC8E167167}" dt="2023-07-10T14:09:43.920" v="685" actId="26606"/>
          <ac:graphicFrameMkLst>
            <pc:docMk/>
            <pc:sldMk cId="2858131699" sldId="267"/>
            <ac:graphicFrameMk id="4" creationId="{71A3060D-DC35-414A-B2C0-284D38F0F937}"/>
          </ac:graphicFrameMkLst>
        </pc:graphicFrameChg>
      </pc:sldChg>
      <pc:sldChg chg="addSp delSp modSp mod setBg addAnim delAnim">
        <pc:chgData name="مخلد غازي" userId="16baaa72-f3c5-4ee9-a4cc-e9140b96ec39" providerId="ADAL" clId="{96D9F8B7-564E-4C8E-B465-0FCC8E167167}" dt="2023-07-10T13:58:11.369" v="428" actId="20577"/>
        <pc:sldMkLst>
          <pc:docMk/>
          <pc:sldMk cId="1844058809" sldId="274"/>
        </pc:sldMkLst>
        <pc:spChg chg="mod ord">
          <ac:chgData name="مخلد غازي" userId="16baaa72-f3c5-4ee9-a4cc-e9140b96ec39" providerId="ADAL" clId="{96D9F8B7-564E-4C8E-B465-0FCC8E167167}" dt="2023-07-10T13:58:11.369" v="428" actId="20577"/>
          <ac:spMkLst>
            <pc:docMk/>
            <pc:sldMk cId="1844058809" sldId="274"/>
            <ac:spMk id="2" creationId="{DE05A49D-2E97-7763-C46E-AB39BD3B7FB2}"/>
          </ac:spMkLst>
        </pc:spChg>
        <pc:spChg chg="del">
          <ac:chgData name="مخلد غازي" userId="16baaa72-f3c5-4ee9-a4cc-e9140b96ec39" providerId="ADAL" clId="{96D9F8B7-564E-4C8E-B465-0FCC8E167167}" dt="2023-07-10T13:55:36.492" v="391" actId="26606"/>
          <ac:spMkLst>
            <pc:docMk/>
            <pc:sldMk cId="1844058809" sldId="274"/>
            <ac:spMk id="3" creationId="{CDD29D86-0EB2-1217-48ED-76B99F3C6C17}"/>
          </ac:spMkLst>
        </pc:spChg>
        <pc:spChg chg="add del">
          <ac:chgData name="مخلد غازي" userId="16baaa72-f3c5-4ee9-a4cc-e9140b96ec39" providerId="ADAL" clId="{96D9F8B7-564E-4C8E-B465-0FCC8E167167}" dt="2023-07-10T13:56:56.060" v="400" actId="26606"/>
          <ac:spMkLst>
            <pc:docMk/>
            <pc:sldMk cId="1844058809" sldId="274"/>
            <ac:spMk id="13" creationId="{02D44074-0B69-4F0C-A7B3-5645CE40D8E3}"/>
          </ac:spMkLst>
        </pc:spChg>
        <pc:spChg chg="add del">
          <ac:chgData name="مخلد غازي" userId="16baaa72-f3c5-4ee9-a4cc-e9140b96ec39" providerId="ADAL" clId="{96D9F8B7-564E-4C8E-B465-0FCC8E167167}" dt="2023-07-10T13:57:04.518" v="403" actId="26606"/>
          <ac:spMkLst>
            <pc:docMk/>
            <pc:sldMk cId="1844058809" sldId="274"/>
            <ac:spMk id="15" creationId="{2A4E0407-A637-4681-B905-C53E4216CE00}"/>
          </ac:spMkLst>
        </pc:spChg>
        <pc:spChg chg="add del">
          <ac:chgData name="مخلد غازي" userId="16baaa72-f3c5-4ee9-a4cc-e9140b96ec39" providerId="ADAL" clId="{96D9F8B7-564E-4C8E-B465-0FCC8E167167}" dt="2023-07-10T13:57:04.518" v="403" actId="26606"/>
          <ac:spMkLst>
            <pc:docMk/>
            <pc:sldMk cId="1844058809" sldId="274"/>
            <ac:spMk id="16" creationId="{A3329613-8831-4432-A62D-24A970EFC7DB}"/>
          </ac:spMkLst>
        </pc:spChg>
        <pc:spChg chg="add del">
          <ac:chgData name="مخلد غازي" userId="16baaa72-f3c5-4ee9-a4cc-e9140b96ec39" providerId="ADAL" clId="{96D9F8B7-564E-4C8E-B465-0FCC8E167167}" dt="2023-07-10T13:57:06.462" v="405" actId="26606"/>
          <ac:spMkLst>
            <pc:docMk/>
            <pc:sldMk cId="1844058809" sldId="274"/>
            <ac:spMk id="17" creationId="{2CC56AF6-38E4-490B-8E2B-1A1037B4EDD4}"/>
          </ac:spMkLst>
        </pc:spChg>
        <pc:spChg chg="add del">
          <ac:chgData name="مخلد غازي" userId="16baaa72-f3c5-4ee9-a4cc-e9140b96ec39" providerId="ADAL" clId="{96D9F8B7-564E-4C8E-B465-0FCC8E167167}" dt="2023-07-10T13:57:06.462" v="405" actId="26606"/>
          <ac:spMkLst>
            <pc:docMk/>
            <pc:sldMk cId="1844058809" sldId="274"/>
            <ac:spMk id="18" creationId="{2151139A-886F-4B97-8815-729AD3831BBD}"/>
          </ac:spMkLst>
        </pc:spChg>
        <pc:spChg chg="add del">
          <ac:chgData name="مخلد غازي" userId="16baaa72-f3c5-4ee9-a4cc-e9140b96ec39" providerId="ADAL" clId="{96D9F8B7-564E-4C8E-B465-0FCC8E167167}" dt="2023-07-10T13:57:06.462" v="405" actId="26606"/>
          <ac:spMkLst>
            <pc:docMk/>
            <pc:sldMk cId="1844058809" sldId="274"/>
            <ac:spMk id="19" creationId="{2339A6F5-AD6A-4D80-8AD9-6290D13AC49F}"/>
          </ac:spMkLst>
        </pc:spChg>
        <pc:spChg chg="add del">
          <ac:chgData name="مخلد غازي" userId="16baaa72-f3c5-4ee9-a4cc-e9140b96ec39" providerId="ADAL" clId="{96D9F8B7-564E-4C8E-B465-0FCC8E167167}" dt="2023-07-10T13:57:06.462" v="405" actId="26606"/>
          <ac:spMkLst>
            <pc:docMk/>
            <pc:sldMk cId="1844058809" sldId="274"/>
            <ac:spMk id="20" creationId="{5428AC11-BFDF-42EF-80FF-717BBF909067}"/>
          </ac:spMkLst>
        </pc:spChg>
        <pc:spChg chg="add del">
          <ac:chgData name="مخلد غازي" userId="16baaa72-f3c5-4ee9-a4cc-e9140b96ec39" providerId="ADAL" clId="{96D9F8B7-564E-4C8E-B465-0FCC8E167167}" dt="2023-07-10T13:57:08.475" v="408" actId="26606"/>
          <ac:spMkLst>
            <pc:docMk/>
            <pc:sldMk cId="1844058809" sldId="274"/>
            <ac:spMk id="22" creationId="{2151139A-886F-4B97-8815-729AD3831BBD}"/>
          </ac:spMkLst>
        </pc:spChg>
        <pc:spChg chg="add del">
          <ac:chgData name="مخلد غازي" userId="16baaa72-f3c5-4ee9-a4cc-e9140b96ec39" providerId="ADAL" clId="{96D9F8B7-564E-4C8E-B465-0FCC8E167167}" dt="2023-07-10T13:57:08.475" v="408" actId="26606"/>
          <ac:spMkLst>
            <pc:docMk/>
            <pc:sldMk cId="1844058809" sldId="274"/>
            <ac:spMk id="23" creationId="{5428AC11-BFDF-42EF-80FF-717BBF909067}"/>
          </ac:spMkLst>
        </pc:spChg>
        <pc:spChg chg="add del">
          <ac:chgData name="مخلد غازي" userId="16baaa72-f3c5-4ee9-a4cc-e9140b96ec39" providerId="ADAL" clId="{96D9F8B7-564E-4C8E-B465-0FCC8E167167}" dt="2023-07-10T13:57:08.475" v="408" actId="26606"/>
          <ac:spMkLst>
            <pc:docMk/>
            <pc:sldMk cId="1844058809" sldId="274"/>
            <ac:spMk id="24" creationId="{2CC56AF6-38E4-490B-8E2B-1A1037B4EDD4}"/>
          </ac:spMkLst>
        </pc:spChg>
        <pc:spChg chg="add del">
          <ac:chgData name="مخلد غازي" userId="16baaa72-f3c5-4ee9-a4cc-e9140b96ec39" providerId="ADAL" clId="{96D9F8B7-564E-4C8E-B465-0FCC8E167167}" dt="2023-07-10T13:57:08.475" v="408" actId="26606"/>
          <ac:spMkLst>
            <pc:docMk/>
            <pc:sldMk cId="1844058809" sldId="274"/>
            <ac:spMk id="25" creationId="{32FD26B0-16CE-4AD4-9CE4-A63EBF330831}"/>
          </ac:spMkLst>
        </pc:spChg>
        <pc:spChg chg="add">
          <ac:chgData name="مخلد غازي" userId="16baaa72-f3c5-4ee9-a4cc-e9140b96ec39" providerId="ADAL" clId="{96D9F8B7-564E-4C8E-B465-0FCC8E167167}" dt="2023-07-10T13:57:08.482" v="409" actId="26606"/>
          <ac:spMkLst>
            <pc:docMk/>
            <pc:sldMk cId="1844058809" sldId="274"/>
            <ac:spMk id="27" creationId="{A3329613-8831-4432-A62D-24A970EFC7DB}"/>
          </ac:spMkLst>
        </pc:spChg>
        <pc:spChg chg="add">
          <ac:chgData name="مخلد غازي" userId="16baaa72-f3c5-4ee9-a4cc-e9140b96ec39" providerId="ADAL" clId="{96D9F8B7-564E-4C8E-B465-0FCC8E167167}" dt="2023-07-10T13:57:08.482" v="409" actId="26606"/>
          <ac:spMkLst>
            <pc:docMk/>
            <pc:sldMk cId="1844058809" sldId="274"/>
            <ac:spMk id="28" creationId="{2A4E0407-A637-4681-B905-C53E4216CE00}"/>
          </ac:spMkLst>
        </pc:spChg>
        <pc:picChg chg="add mod ord">
          <ac:chgData name="مخلد غازي" userId="16baaa72-f3c5-4ee9-a4cc-e9140b96ec39" providerId="ADAL" clId="{96D9F8B7-564E-4C8E-B465-0FCC8E167167}" dt="2023-07-10T13:57:08.482" v="409" actId="26606"/>
          <ac:picMkLst>
            <pc:docMk/>
            <pc:sldMk cId="1844058809" sldId="274"/>
            <ac:picMk id="5" creationId="{65F28C36-4E36-27A8-2AD1-9A518F5F86A5}"/>
          </ac:picMkLst>
        </pc:picChg>
        <pc:picChg chg="add mod">
          <ac:chgData name="مخلد غازي" userId="16baaa72-f3c5-4ee9-a4cc-e9140b96ec39" providerId="ADAL" clId="{96D9F8B7-564E-4C8E-B465-0FCC8E167167}" dt="2023-07-10T13:57:08.482" v="409" actId="26606"/>
          <ac:picMkLst>
            <pc:docMk/>
            <pc:sldMk cId="1844058809" sldId="274"/>
            <ac:picMk id="7" creationId="{54D6D433-2882-0153-4884-3F60D9DFEC24}"/>
          </ac:picMkLst>
        </pc:picChg>
        <pc:cxnChg chg="add del">
          <ac:chgData name="مخلد غازي" userId="16baaa72-f3c5-4ee9-a4cc-e9140b96ec39" providerId="ADAL" clId="{96D9F8B7-564E-4C8E-B465-0FCC8E167167}" dt="2023-07-10T13:57:08.482" v="409" actId="26606"/>
          <ac:cxnSpMkLst>
            <pc:docMk/>
            <pc:sldMk cId="1844058809" sldId="274"/>
            <ac:cxnSpMk id="8" creationId="{F573D479-95C4-023B-0479-E919CE24B004}"/>
          </ac:cxnSpMkLst>
        </pc:cxnChg>
      </pc:sldChg>
      <pc:sldChg chg="addSp delSp modSp mod setBg">
        <pc:chgData name="مخلد غازي" userId="16baaa72-f3c5-4ee9-a4cc-e9140b96ec39" providerId="ADAL" clId="{96D9F8B7-564E-4C8E-B465-0FCC8E167167}" dt="2023-07-10T13:44:56.081" v="78" actId="20577"/>
        <pc:sldMkLst>
          <pc:docMk/>
          <pc:sldMk cId="1533451165" sldId="275"/>
        </pc:sldMkLst>
        <pc:spChg chg="mod ord">
          <ac:chgData name="مخلد غازي" userId="16baaa72-f3c5-4ee9-a4cc-e9140b96ec39" providerId="ADAL" clId="{96D9F8B7-564E-4C8E-B465-0FCC8E167167}" dt="2023-07-10T13:44:56.081" v="78" actId="20577"/>
          <ac:spMkLst>
            <pc:docMk/>
            <pc:sldMk cId="1533451165" sldId="275"/>
            <ac:spMk id="2" creationId="{E68D5204-07E4-5549-7796-6A374A8A6F73}"/>
          </ac:spMkLst>
        </pc:spChg>
        <pc:spChg chg="add del">
          <ac:chgData name="مخلد غازي" userId="16baaa72-f3c5-4ee9-a4cc-e9140b96ec39" providerId="ADAL" clId="{96D9F8B7-564E-4C8E-B465-0FCC8E167167}" dt="2023-07-10T13:42:42.537" v="52" actId="931"/>
          <ac:spMkLst>
            <pc:docMk/>
            <pc:sldMk cId="1533451165" sldId="275"/>
            <ac:spMk id="3" creationId="{F4073318-DF4D-231C-4C21-865A7EB777C2}"/>
          </ac:spMkLst>
        </pc:spChg>
        <pc:spChg chg="add del">
          <ac:chgData name="مخلد غازي" userId="16baaa72-f3c5-4ee9-a4cc-e9140b96ec39" providerId="ADAL" clId="{96D9F8B7-564E-4C8E-B465-0FCC8E167167}" dt="2023-07-10T13:42:23.528" v="47" actId="26606"/>
          <ac:spMkLst>
            <pc:docMk/>
            <pc:sldMk cId="1533451165" sldId="275"/>
            <ac:spMk id="14" creationId="{1707FC24-6981-43D9-B525-C7832BA22463}"/>
          </ac:spMkLst>
        </pc:spChg>
        <pc:spChg chg="add del">
          <ac:chgData name="مخلد غازي" userId="16baaa72-f3c5-4ee9-a4cc-e9140b96ec39" providerId="ADAL" clId="{96D9F8B7-564E-4C8E-B465-0FCC8E167167}" dt="2023-07-10T13:43:13.278" v="59" actId="26606"/>
          <ac:spMkLst>
            <pc:docMk/>
            <pc:sldMk cId="1533451165" sldId="275"/>
            <ac:spMk id="16" creationId="{1707FC24-6981-43D9-B525-C7832BA22463}"/>
          </ac:spMkLst>
        </pc:spChg>
        <pc:spChg chg="add del">
          <ac:chgData name="مخلد غازي" userId="16baaa72-f3c5-4ee9-a4cc-e9140b96ec39" providerId="ADAL" clId="{96D9F8B7-564E-4C8E-B465-0FCC8E167167}" dt="2023-07-10T13:43:38.775" v="61" actId="26606"/>
          <ac:spMkLst>
            <pc:docMk/>
            <pc:sldMk cId="1533451165" sldId="275"/>
            <ac:spMk id="18" creationId="{02D44074-0B69-4F0C-A7B3-5645CE40D8E3}"/>
          </ac:spMkLst>
        </pc:spChg>
        <pc:spChg chg="add del">
          <ac:chgData name="مخلد غازي" userId="16baaa72-f3c5-4ee9-a4cc-e9140b96ec39" providerId="ADAL" clId="{96D9F8B7-564E-4C8E-B465-0FCC8E167167}" dt="2023-07-10T13:43:47.273" v="65" actId="26606"/>
          <ac:spMkLst>
            <pc:docMk/>
            <pc:sldMk cId="1533451165" sldId="275"/>
            <ac:spMk id="22" creationId="{1707FC24-6981-43D9-B525-C7832BA22463}"/>
          </ac:spMkLst>
        </pc:spChg>
        <pc:spChg chg="add del">
          <ac:chgData name="مخلد غازي" userId="16baaa72-f3c5-4ee9-a4cc-e9140b96ec39" providerId="ADAL" clId="{96D9F8B7-564E-4C8E-B465-0FCC8E167167}" dt="2023-07-10T13:44:04.263" v="67" actId="26606"/>
          <ac:spMkLst>
            <pc:docMk/>
            <pc:sldMk cId="1533451165" sldId="275"/>
            <ac:spMk id="24" creationId="{FB5B0058-AF13-4859-B429-4EDDE2A26F7F}"/>
          </ac:spMkLst>
        </pc:spChg>
        <pc:spChg chg="add del">
          <ac:chgData name="مخلد غازي" userId="16baaa72-f3c5-4ee9-a4cc-e9140b96ec39" providerId="ADAL" clId="{96D9F8B7-564E-4C8E-B465-0FCC8E167167}" dt="2023-07-10T13:44:04.263" v="67" actId="26606"/>
          <ac:spMkLst>
            <pc:docMk/>
            <pc:sldMk cId="1533451165" sldId="275"/>
            <ac:spMk id="25" creationId="{0277405F-0B4F-4418-B773-1B38814125B6}"/>
          </ac:spMkLst>
        </pc:spChg>
        <pc:spChg chg="add">
          <ac:chgData name="مخلد غازي" userId="16baaa72-f3c5-4ee9-a4cc-e9140b96ec39" providerId="ADAL" clId="{96D9F8B7-564E-4C8E-B465-0FCC8E167167}" dt="2023-07-10T13:44:04.267" v="68" actId="26606"/>
          <ac:spMkLst>
            <pc:docMk/>
            <pc:sldMk cId="1533451165" sldId="275"/>
            <ac:spMk id="27" creationId="{02D44074-0B69-4F0C-A7B3-5645CE40D8E3}"/>
          </ac:spMkLst>
        </pc:spChg>
        <pc:picChg chg="add del mod ord">
          <ac:chgData name="مخلد غازي" userId="16baaa72-f3c5-4ee9-a4cc-e9140b96ec39" providerId="ADAL" clId="{96D9F8B7-564E-4C8E-B465-0FCC8E167167}" dt="2023-07-10T13:42:26.289" v="51" actId="931"/>
          <ac:picMkLst>
            <pc:docMk/>
            <pc:sldMk cId="1533451165" sldId="275"/>
            <ac:picMk id="5" creationId="{7B5E64CE-36F2-7A81-708D-C948A03CC58A}"/>
          </ac:picMkLst>
        </pc:picChg>
        <pc:picChg chg="add del mod">
          <ac:chgData name="مخلد غازي" userId="16baaa72-f3c5-4ee9-a4cc-e9140b96ec39" providerId="ADAL" clId="{96D9F8B7-564E-4C8E-B465-0FCC8E167167}" dt="2023-07-10T13:42:25.124" v="49" actId="931"/>
          <ac:picMkLst>
            <pc:docMk/>
            <pc:sldMk cId="1533451165" sldId="275"/>
            <ac:picMk id="7" creationId="{174E9119-B036-9F0C-AF9E-05943C07AB78}"/>
          </ac:picMkLst>
        </pc:picChg>
        <pc:picChg chg="add mod ord">
          <ac:chgData name="مخلد غازي" userId="16baaa72-f3c5-4ee9-a4cc-e9140b96ec39" providerId="ADAL" clId="{96D9F8B7-564E-4C8E-B465-0FCC8E167167}" dt="2023-07-10T13:44:04.267" v="68" actId="26606"/>
          <ac:picMkLst>
            <pc:docMk/>
            <pc:sldMk cId="1533451165" sldId="275"/>
            <ac:picMk id="9" creationId="{9236785B-C016-BBED-AF98-9BAEC4D0AEF2}"/>
          </ac:picMkLst>
        </pc:picChg>
        <pc:picChg chg="add mod">
          <ac:chgData name="مخلد غازي" userId="16baaa72-f3c5-4ee9-a4cc-e9140b96ec39" providerId="ADAL" clId="{96D9F8B7-564E-4C8E-B465-0FCC8E167167}" dt="2023-07-10T13:44:04.267" v="68" actId="26606"/>
          <ac:picMkLst>
            <pc:docMk/>
            <pc:sldMk cId="1533451165" sldId="275"/>
            <ac:picMk id="11" creationId="{1CB7312F-8CA7-BDF0-CB66-7FEC92CE90C7}"/>
          </ac:picMkLst>
        </pc:picChg>
        <pc:cxnChg chg="add del">
          <ac:chgData name="مخلد غازي" userId="16baaa72-f3c5-4ee9-a4cc-e9140b96ec39" providerId="ADAL" clId="{96D9F8B7-564E-4C8E-B465-0FCC8E167167}" dt="2023-07-10T13:41:47.302" v="42" actId="26606"/>
          <ac:cxnSpMkLst>
            <pc:docMk/>
            <pc:sldMk cId="1533451165" sldId="275"/>
            <ac:cxnSpMk id="12" creationId="{33193FD5-6A49-7562-EA76-F15D42E15804}"/>
          </ac:cxnSpMkLst>
        </pc:cxnChg>
        <pc:cxnChg chg="add del">
          <ac:chgData name="مخلد غازي" userId="16baaa72-f3c5-4ee9-a4cc-e9140b96ec39" providerId="ADAL" clId="{96D9F8B7-564E-4C8E-B465-0FCC8E167167}" dt="2023-07-10T13:43:42.191" v="63" actId="26606"/>
          <ac:cxnSpMkLst>
            <pc:docMk/>
            <pc:sldMk cId="1533451165" sldId="275"/>
            <ac:cxnSpMk id="20" creationId="{192712F8-36FA-35DF-0CE8-4098D93322A3}"/>
          </ac:cxnSpMkLst>
        </pc:cxnChg>
      </pc:sldChg>
      <pc:sldChg chg="addSp delSp modSp mod setBg">
        <pc:chgData name="مخلد غازي" userId="16baaa72-f3c5-4ee9-a4cc-e9140b96ec39" providerId="ADAL" clId="{96D9F8B7-564E-4C8E-B465-0FCC8E167167}" dt="2023-07-10T13:39:03.086" v="34" actId="20577"/>
        <pc:sldMkLst>
          <pc:docMk/>
          <pc:sldMk cId="218043935" sldId="276"/>
        </pc:sldMkLst>
        <pc:spChg chg="mod ord">
          <ac:chgData name="مخلد غازي" userId="16baaa72-f3c5-4ee9-a4cc-e9140b96ec39" providerId="ADAL" clId="{96D9F8B7-564E-4C8E-B465-0FCC8E167167}" dt="2023-07-10T13:39:03.086" v="34" actId="20577"/>
          <ac:spMkLst>
            <pc:docMk/>
            <pc:sldMk cId="218043935" sldId="276"/>
            <ac:spMk id="2" creationId="{E06200A3-064C-82ED-A543-17207419A816}"/>
          </ac:spMkLst>
        </pc:spChg>
        <pc:spChg chg="add del">
          <ac:chgData name="مخلد غازي" userId="16baaa72-f3c5-4ee9-a4cc-e9140b96ec39" providerId="ADAL" clId="{96D9F8B7-564E-4C8E-B465-0FCC8E167167}" dt="2023-07-10T13:36:38.880" v="8" actId="26606"/>
          <ac:spMkLst>
            <pc:docMk/>
            <pc:sldMk cId="218043935" sldId="276"/>
            <ac:spMk id="12" creationId="{53F29798-D584-4792-9B62-3F5F5C36D619}"/>
          </ac:spMkLst>
        </pc:spChg>
        <pc:spChg chg="add del">
          <ac:chgData name="مخلد غازي" userId="16baaa72-f3c5-4ee9-a4cc-e9140b96ec39" providerId="ADAL" clId="{96D9F8B7-564E-4C8E-B465-0FCC8E167167}" dt="2023-07-10T13:36:52.488" v="12" actId="26606"/>
          <ac:spMkLst>
            <pc:docMk/>
            <pc:sldMk cId="218043935" sldId="276"/>
            <ac:spMk id="16" creationId="{D529C0C6-AAEB-4982-A9E6-BC6A8B2AEFB2}"/>
          </ac:spMkLst>
        </pc:spChg>
        <pc:spChg chg="add del">
          <ac:chgData name="مخلد غازي" userId="16baaa72-f3c5-4ee9-a4cc-e9140b96ec39" providerId="ADAL" clId="{96D9F8B7-564E-4C8E-B465-0FCC8E167167}" dt="2023-07-10T13:36:52.488" v="12" actId="26606"/>
          <ac:spMkLst>
            <pc:docMk/>
            <pc:sldMk cId="218043935" sldId="276"/>
            <ac:spMk id="17" creationId="{7BBD5B30-C741-4E67-AFD8-17917090ABCC}"/>
          </ac:spMkLst>
        </pc:spChg>
        <pc:spChg chg="add del">
          <ac:chgData name="مخلد غازي" userId="16baaa72-f3c5-4ee9-a4cc-e9140b96ec39" providerId="ADAL" clId="{96D9F8B7-564E-4C8E-B465-0FCC8E167167}" dt="2023-07-10T13:36:52.488" v="12" actId="26606"/>
          <ac:spMkLst>
            <pc:docMk/>
            <pc:sldMk cId="218043935" sldId="276"/>
            <ac:spMk id="18" creationId="{80D36F24-5EC0-4A09-9836-6580E1D4B823}"/>
          </ac:spMkLst>
        </pc:spChg>
        <pc:spChg chg="add del">
          <ac:chgData name="مخلد غازي" userId="16baaa72-f3c5-4ee9-a4cc-e9140b96ec39" providerId="ADAL" clId="{96D9F8B7-564E-4C8E-B465-0FCC8E167167}" dt="2023-07-10T13:36:52.488" v="12" actId="26606"/>
          <ac:spMkLst>
            <pc:docMk/>
            <pc:sldMk cId="218043935" sldId="276"/>
            <ac:spMk id="19" creationId="{189BBEAA-BB93-4878-8C95-3C8AADE2E0C5}"/>
          </ac:spMkLst>
        </pc:spChg>
        <pc:spChg chg="add del">
          <ac:chgData name="مخلد غازي" userId="16baaa72-f3c5-4ee9-a4cc-e9140b96ec39" providerId="ADAL" clId="{96D9F8B7-564E-4C8E-B465-0FCC8E167167}" dt="2023-07-10T13:36:52.488" v="12" actId="26606"/>
          <ac:spMkLst>
            <pc:docMk/>
            <pc:sldMk cId="218043935" sldId="276"/>
            <ac:spMk id="20" creationId="{7C0B334E-66E0-442A-8306-19629EC2DC59}"/>
          </ac:spMkLst>
        </pc:spChg>
        <pc:spChg chg="add del">
          <ac:chgData name="مخلد غازي" userId="16baaa72-f3c5-4ee9-a4cc-e9140b96ec39" providerId="ADAL" clId="{96D9F8B7-564E-4C8E-B465-0FCC8E167167}" dt="2023-07-10T13:37:16.769" v="17" actId="26606"/>
          <ac:spMkLst>
            <pc:docMk/>
            <pc:sldMk cId="218043935" sldId="276"/>
            <ac:spMk id="27" creationId="{8870DEF6-46A2-D4F8-8BE6-91165D93ECC4}"/>
          </ac:spMkLst>
        </pc:spChg>
        <pc:spChg chg="add">
          <ac:chgData name="مخلد غازي" userId="16baaa72-f3c5-4ee9-a4cc-e9140b96ec39" providerId="ADAL" clId="{96D9F8B7-564E-4C8E-B465-0FCC8E167167}" dt="2023-07-10T13:37:16.775" v="18" actId="26606"/>
          <ac:spMkLst>
            <pc:docMk/>
            <pc:sldMk cId="218043935" sldId="276"/>
            <ac:spMk id="31" creationId="{FB5B0058-AF13-4859-B429-4EDDE2A26F7F}"/>
          </ac:spMkLst>
        </pc:spChg>
        <pc:spChg chg="add">
          <ac:chgData name="مخلد غازي" userId="16baaa72-f3c5-4ee9-a4cc-e9140b96ec39" providerId="ADAL" clId="{96D9F8B7-564E-4C8E-B465-0FCC8E167167}" dt="2023-07-10T13:37:16.775" v="18" actId="26606"/>
          <ac:spMkLst>
            <pc:docMk/>
            <pc:sldMk cId="218043935" sldId="276"/>
            <ac:spMk id="32" creationId="{0277405F-0B4F-4418-B773-1B38814125B6}"/>
          </ac:spMkLst>
        </pc:spChg>
        <pc:picChg chg="add mod ord">
          <ac:chgData name="مخلد غازي" userId="16baaa72-f3c5-4ee9-a4cc-e9140b96ec39" providerId="ADAL" clId="{96D9F8B7-564E-4C8E-B465-0FCC8E167167}" dt="2023-07-10T13:37:16.775" v="18" actId="26606"/>
          <ac:picMkLst>
            <pc:docMk/>
            <pc:sldMk cId="218043935" sldId="276"/>
            <ac:picMk id="4" creationId="{935D0ABB-765B-40F5-C338-601552573098}"/>
          </ac:picMkLst>
        </pc:picChg>
        <pc:picChg chg="mod ord">
          <ac:chgData name="مخلد غازي" userId="16baaa72-f3c5-4ee9-a4cc-e9140b96ec39" providerId="ADAL" clId="{96D9F8B7-564E-4C8E-B465-0FCC8E167167}" dt="2023-07-10T13:37:16.775" v="18" actId="26606"/>
          <ac:picMkLst>
            <pc:docMk/>
            <pc:sldMk cId="218043935" sldId="276"/>
            <ac:picMk id="5" creationId="{7CE3A6EC-064C-127E-17DC-69DA1BCA4A7E}"/>
          </ac:picMkLst>
        </pc:picChg>
        <pc:picChg chg="add del mod">
          <ac:chgData name="مخلد غازي" userId="16baaa72-f3c5-4ee9-a4cc-e9140b96ec39" providerId="ADAL" clId="{96D9F8B7-564E-4C8E-B465-0FCC8E167167}" dt="2023-07-10T13:37:05.582" v="15" actId="478"/>
          <ac:picMkLst>
            <pc:docMk/>
            <pc:sldMk cId="218043935" sldId="276"/>
            <ac:picMk id="7" creationId="{5AEF338B-41C5-6B3D-1888-9D829D029D2B}"/>
          </ac:picMkLst>
        </pc:picChg>
        <pc:cxnChg chg="add del">
          <ac:chgData name="مخلد غازي" userId="16baaa72-f3c5-4ee9-a4cc-e9140b96ec39" providerId="ADAL" clId="{96D9F8B7-564E-4C8E-B465-0FCC8E167167}" dt="2023-07-10T13:36:44.083" v="10" actId="26606"/>
          <ac:cxnSpMkLst>
            <pc:docMk/>
            <pc:sldMk cId="218043935" sldId="276"/>
            <ac:cxnSpMk id="14" creationId="{D86ADE37-32BE-02EB-C33F-C47B69D894BD}"/>
          </ac:cxnSpMkLst>
        </pc:cxnChg>
        <pc:cxnChg chg="add del">
          <ac:chgData name="مخلد غازي" userId="16baaa72-f3c5-4ee9-a4cc-e9140b96ec39" providerId="ADAL" clId="{96D9F8B7-564E-4C8E-B465-0FCC8E167167}" dt="2023-07-10T13:37:16.775" v="18" actId="26606"/>
          <ac:cxnSpMkLst>
            <pc:docMk/>
            <pc:sldMk cId="218043935" sldId="276"/>
            <ac:cxnSpMk id="22" creationId="{D86ADE37-32BE-02EB-C33F-C47B69D894BD}"/>
          </ac:cxnSpMkLst>
        </pc:cxnChg>
        <pc:cxnChg chg="add del">
          <ac:chgData name="مخلد غازي" userId="16baaa72-f3c5-4ee9-a4cc-e9140b96ec39" providerId="ADAL" clId="{96D9F8B7-564E-4C8E-B465-0FCC8E167167}" dt="2023-07-10T13:37:16.769" v="17" actId="26606"/>
          <ac:cxnSpMkLst>
            <pc:docMk/>
            <pc:sldMk cId="218043935" sldId="276"/>
            <ac:cxnSpMk id="29" creationId="{522632D6-DED9-FDEC-FD9F-09FF0A4544CC}"/>
          </ac:cxnSpMkLst>
        </pc:cxnChg>
      </pc:sldChg>
      <pc:sldChg chg="addSp delSp modSp new mod setBg">
        <pc:chgData name="مخلد غازي" userId="16baaa72-f3c5-4ee9-a4cc-e9140b96ec39" providerId="ADAL" clId="{96D9F8B7-564E-4C8E-B465-0FCC8E167167}" dt="2023-07-10T13:55:16.689" v="390" actId="20577"/>
        <pc:sldMkLst>
          <pc:docMk/>
          <pc:sldMk cId="764387793" sldId="277"/>
        </pc:sldMkLst>
        <pc:spChg chg="mod ord">
          <ac:chgData name="مخلد غازي" userId="16baaa72-f3c5-4ee9-a4cc-e9140b96ec39" providerId="ADAL" clId="{96D9F8B7-564E-4C8E-B465-0FCC8E167167}" dt="2023-07-10T13:55:16.689" v="390" actId="20577"/>
          <ac:spMkLst>
            <pc:docMk/>
            <pc:sldMk cId="764387793" sldId="277"/>
            <ac:spMk id="2" creationId="{07D54363-5754-1BF9-C6B9-45D32CD523BE}"/>
          </ac:spMkLst>
        </pc:spChg>
        <pc:spChg chg="del">
          <ac:chgData name="مخلد غازي" userId="16baaa72-f3c5-4ee9-a4cc-e9140b96ec39" providerId="ADAL" clId="{96D9F8B7-564E-4C8E-B465-0FCC8E167167}" dt="2023-07-10T13:50:32.679" v="285" actId="931"/>
          <ac:spMkLst>
            <pc:docMk/>
            <pc:sldMk cId="764387793" sldId="277"/>
            <ac:spMk id="3" creationId="{FFB4FD89-ADCE-E265-F064-FB184CC999CB}"/>
          </ac:spMkLst>
        </pc:spChg>
        <pc:spChg chg="add del">
          <ac:chgData name="مخلد غازي" userId="16baaa72-f3c5-4ee9-a4cc-e9140b96ec39" providerId="ADAL" clId="{96D9F8B7-564E-4C8E-B465-0FCC8E167167}" dt="2023-07-10T13:52:10.667" v="305" actId="26606"/>
          <ac:spMkLst>
            <pc:docMk/>
            <pc:sldMk cId="764387793" sldId="277"/>
            <ac:spMk id="16" creationId="{02D44074-0B69-4F0C-A7B3-5645CE40D8E3}"/>
          </ac:spMkLst>
        </pc:spChg>
        <pc:spChg chg="add del">
          <ac:chgData name="مخلد غازي" userId="16baaa72-f3c5-4ee9-a4cc-e9140b96ec39" providerId="ADAL" clId="{96D9F8B7-564E-4C8E-B465-0FCC8E167167}" dt="2023-07-10T13:52:02.829" v="302" actId="26606"/>
          <ac:spMkLst>
            <pc:docMk/>
            <pc:sldMk cId="764387793" sldId="277"/>
            <ac:spMk id="21" creationId="{388AE9F5-413D-EA83-F602-62B0633E83D9}"/>
          </ac:spMkLst>
        </pc:spChg>
        <pc:spChg chg="add del">
          <ac:chgData name="مخلد غازي" userId="16baaa72-f3c5-4ee9-a4cc-e9140b96ec39" providerId="ADAL" clId="{96D9F8B7-564E-4C8E-B465-0FCC8E167167}" dt="2023-07-10T13:52:25.183" v="307" actId="26606"/>
          <ac:spMkLst>
            <pc:docMk/>
            <pc:sldMk cId="764387793" sldId="277"/>
            <ac:spMk id="27" creationId="{388AE9F5-413D-EA83-F602-62B0633E83D9}"/>
          </ac:spMkLst>
        </pc:spChg>
        <pc:picChg chg="add mod ord">
          <ac:chgData name="مخلد غازي" userId="16baaa72-f3c5-4ee9-a4cc-e9140b96ec39" providerId="ADAL" clId="{96D9F8B7-564E-4C8E-B465-0FCC8E167167}" dt="2023-07-10T13:52:25.183" v="307" actId="26606"/>
          <ac:picMkLst>
            <pc:docMk/>
            <pc:sldMk cId="764387793" sldId="277"/>
            <ac:picMk id="5" creationId="{93C9A10E-7D3B-88FF-2116-ABE7FB03C8D0}"/>
          </ac:picMkLst>
        </pc:picChg>
        <pc:picChg chg="add del mod">
          <ac:chgData name="مخلد غازي" userId="16baaa72-f3c5-4ee9-a4cc-e9140b96ec39" providerId="ADAL" clId="{96D9F8B7-564E-4C8E-B465-0FCC8E167167}" dt="2023-07-10T13:50:57.136" v="291" actId="478"/>
          <ac:picMkLst>
            <pc:docMk/>
            <pc:sldMk cId="764387793" sldId="277"/>
            <ac:picMk id="7" creationId="{7B6D38F3-D1B0-645F-FFE9-C623256F2ADC}"/>
          </ac:picMkLst>
        </pc:picChg>
        <pc:picChg chg="add mod">
          <ac:chgData name="مخلد غازي" userId="16baaa72-f3c5-4ee9-a4cc-e9140b96ec39" providerId="ADAL" clId="{96D9F8B7-564E-4C8E-B465-0FCC8E167167}" dt="2023-07-10T13:52:25.183" v="307" actId="26606"/>
          <ac:picMkLst>
            <pc:docMk/>
            <pc:sldMk cId="764387793" sldId="277"/>
            <ac:picMk id="9" creationId="{D3C16CC1-4F5A-5C72-A498-43387434DE7D}"/>
          </ac:picMkLst>
        </pc:picChg>
        <pc:picChg chg="add mod ord">
          <ac:chgData name="مخلد غازي" userId="16baaa72-f3c5-4ee9-a4cc-e9140b96ec39" providerId="ADAL" clId="{96D9F8B7-564E-4C8E-B465-0FCC8E167167}" dt="2023-07-10T13:52:25.183" v="307" actId="26606"/>
          <ac:picMkLst>
            <pc:docMk/>
            <pc:sldMk cId="764387793" sldId="277"/>
            <ac:picMk id="11" creationId="{68E64EBE-A2E9-3474-3615-537BA5F3A58F}"/>
          </ac:picMkLst>
        </pc:picChg>
        <pc:cxnChg chg="add del">
          <ac:chgData name="مخلد غازي" userId="16baaa72-f3c5-4ee9-a4cc-e9140b96ec39" providerId="ADAL" clId="{96D9F8B7-564E-4C8E-B465-0FCC8E167167}" dt="2023-07-10T13:52:02.829" v="302" actId="26606"/>
          <ac:cxnSpMkLst>
            <pc:docMk/>
            <pc:sldMk cId="764387793" sldId="277"/>
            <ac:cxnSpMk id="23" creationId="{A9EB308F-7BCF-52A4-D6D8-8F3EB672302E}"/>
          </ac:cxnSpMkLst>
        </pc:cxnChg>
        <pc:cxnChg chg="add del">
          <ac:chgData name="مخلد غازي" userId="16baaa72-f3c5-4ee9-a4cc-e9140b96ec39" providerId="ADAL" clId="{96D9F8B7-564E-4C8E-B465-0FCC8E167167}" dt="2023-07-10T13:52:10.662" v="304" actId="26606"/>
          <ac:cxnSpMkLst>
            <pc:docMk/>
            <pc:sldMk cId="764387793" sldId="277"/>
            <ac:cxnSpMk id="25" creationId="{7667AA61-5C27-F30F-D229-06CBE5709F33}"/>
          </ac:cxnSpMkLst>
        </pc:cxnChg>
        <pc:cxnChg chg="add del">
          <ac:chgData name="مخلد غازي" userId="16baaa72-f3c5-4ee9-a4cc-e9140b96ec39" providerId="ADAL" clId="{96D9F8B7-564E-4C8E-B465-0FCC8E167167}" dt="2023-07-10T13:52:25.183" v="307" actId="26606"/>
          <ac:cxnSpMkLst>
            <pc:docMk/>
            <pc:sldMk cId="764387793" sldId="277"/>
            <ac:cxnSpMk id="28" creationId="{A9EB308F-7BCF-52A4-D6D8-8F3EB672302E}"/>
          </ac:cxnSpMkLst>
        </pc:cxnChg>
        <pc:cxnChg chg="add">
          <ac:chgData name="مخلد غازي" userId="16baaa72-f3c5-4ee9-a4cc-e9140b96ec39" providerId="ADAL" clId="{96D9F8B7-564E-4C8E-B465-0FCC8E167167}" dt="2023-07-10T13:52:25.183" v="307" actId="26606"/>
          <ac:cxnSpMkLst>
            <pc:docMk/>
            <pc:sldMk cId="764387793" sldId="277"/>
            <ac:cxnSpMk id="33" creationId="{33193FD5-6A49-7562-EA76-F15D42E15804}"/>
          </ac:cxnSpMkLst>
        </pc:cxnChg>
      </pc:sldChg>
      <pc:sldChg chg="addSp delSp modSp new mod setBg addAnim delAnim">
        <pc:chgData name="مخلد غازي" userId="16baaa72-f3c5-4ee9-a4cc-e9140b96ec39" providerId="ADAL" clId="{96D9F8B7-564E-4C8E-B465-0FCC8E167167}" dt="2023-07-10T14:04:51.798" v="654" actId="20577"/>
        <pc:sldMkLst>
          <pc:docMk/>
          <pc:sldMk cId="553322175" sldId="278"/>
        </pc:sldMkLst>
        <pc:spChg chg="mod ord">
          <ac:chgData name="مخلد غازي" userId="16baaa72-f3c5-4ee9-a4cc-e9140b96ec39" providerId="ADAL" clId="{96D9F8B7-564E-4C8E-B465-0FCC8E167167}" dt="2023-07-10T14:04:51.798" v="654" actId="20577"/>
          <ac:spMkLst>
            <pc:docMk/>
            <pc:sldMk cId="553322175" sldId="278"/>
            <ac:spMk id="2" creationId="{FB85F804-99AA-3A52-B9C9-5EFD27AD7608}"/>
          </ac:spMkLst>
        </pc:spChg>
        <pc:spChg chg="del">
          <ac:chgData name="مخلد غازي" userId="16baaa72-f3c5-4ee9-a4cc-e9140b96ec39" providerId="ADAL" clId="{96D9F8B7-564E-4C8E-B465-0FCC8E167167}" dt="2023-07-10T14:00:58.026" v="584" actId="931"/>
          <ac:spMkLst>
            <pc:docMk/>
            <pc:sldMk cId="553322175" sldId="278"/>
            <ac:spMk id="3" creationId="{65198EBB-4D7B-C337-1E8A-17C78CB4A295}"/>
          </ac:spMkLst>
        </pc:spChg>
        <pc:spChg chg="add del">
          <ac:chgData name="مخلد غازي" userId="16baaa72-f3c5-4ee9-a4cc-e9140b96ec39" providerId="ADAL" clId="{96D9F8B7-564E-4C8E-B465-0FCC8E167167}" dt="2023-07-10T14:03:43.940" v="640" actId="26606"/>
          <ac:spMkLst>
            <pc:docMk/>
            <pc:sldMk cId="553322175" sldId="278"/>
            <ac:spMk id="11" creationId="{9A42C7B2-7BD6-433A-95AB-5AA4F44B5819}"/>
          </ac:spMkLst>
        </pc:spChg>
        <pc:spChg chg="add del">
          <ac:chgData name="مخلد غازي" userId="16baaa72-f3c5-4ee9-a4cc-e9140b96ec39" providerId="ADAL" clId="{96D9F8B7-564E-4C8E-B465-0FCC8E167167}" dt="2023-07-10T14:03:43.940" v="640" actId="26606"/>
          <ac:spMkLst>
            <pc:docMk/>
            <pc:sldMk cId="553322175" sldId="278"/>
            <ac:spMk id="12" creationId="{0ADDB668-2CA4-4D2B-9C34-3487CA330BA8}"/>
          </ac:spMkLst>
        </pc:spChg>
        <pc:spChg chg="add del mod">
          <ac:chgData name="مخلد غازي" userId="16baaa72-f3c5-4ee9-a4cc-e9140b96ec39" providerId="ADAL" clId="{96D9F8B7-564E-4C8E-B465-0FCC8E167167}" dt="2023-07-10T14:02:08.701" v="606" actId="26606"/>
          <ac:spMkLst>
            <pc:docMk/>
            <pc:sldMk cId="553322175" sldId="278"/>
            <ac:spMk id="13" creationId="{4B7CAFB9-2288-C916-C816-6C1403D75126}"/>
          </ac:spMkLst>
        </pc:spChg>
        <pc:spChg chg="add del">
          <ac:chgData name="مخلد غازي" userId="16baaa72-f3c5-4ee9-a4cc-e9140b96ec39" providerId="ADAL" clId="{96D9F8B7-564E-4C8E-B465-0FCC8E167167}" dt="2023-07-10T14:01:36.006" v="594" actId="26606"/>
          <ac:spMkLst>
            <pc:docMk/>
            <pc:sldMk cId="553322175" sldId="278"/>
            <ac:spMk id="14" creationId="{1707FC24-6981-43D9-B525-C7832BA22463}"/>
          </ac:spMkLst>
        </pc:spChg>
        <pc:spChg chg="add del">
          <ac:chgData name="مخلد غازي" userId="16baaa72-f3c5-4ee9-a4cc-e9140b96ec39" providerId="ADAL" clId="{96D9F8B7-564E-4C8E-B465-0FCC8E167167}" dt="2023-07-10T14:03:43.940" v="640" actId="26606"/>
          <ac:spMkLst>
            <pc:docMk/>
            <pc:sldMk cId="553322175" sldId="278"/>
            <ac:spMk id="15" creationId="{2568BC19-F052-4108-93E1-6A3D1DEC072F}"/>
          </ac:spMkLst>
        </pc:spChg>
        <pc:spChg chg="add del">
          <ac:chgData name="مخلد غازي" userId="16baaa72-f3c5-4ee9-a4cc-e9140b96ec39" providerId="ADAL" clId="{96D9F8B7-564E-4C8E-B465-0FCC8E167167}" dt="2023-07-10T14:01:46.245" v="596" actId="26606"/>
          <ac:spMkLst>
            <pc:docMk/>
            <pc:sldMk cId="553322175" sldId="278"/>
            <ac:spMk id="16" creationId="{8CC700D5-9809-43F4-89D5-7DBBCB0DCC10}"/>
          </ac:spMkLst>
        </pc:spChg>
        <pc:spChg chg="add del">
          <ac:chgData name="مخلد غازي" userId="16baaa72-f3c5-4ee9-a4cc-e9140b96ec39" providerId="ADAL" clId="{96D9F8B7-564E-4C8E-B465-0FCC8E167167}" dt="2023-07-10T14:01:46.245" v="596" actId="26606"/>
          <ac:spMkLst>
            <pc:docMk/>
            <pc:sldMk cId="553322175" sldId="278"/>
            <ac:spMk id="17" creationId="{AC8EEB0F-BA72-49AC-956F-331B60FDE79E}"/>
          </ac:spMkLst>
        </pc:spChg>
        <pc:spChg chg="add del">
          <ac:chgData name="مخلد غازي" userId="16baaa72-f3c5-4ee9-a4cc-e9140b96ec39" providerId="ADAL" clId="{96D9F8B7-564E-4C8E-B465-0FCC8E167167}" dt="2023-07-10T14:01:46.245" v="596" actId="26606"/>
          <ac:spMkLst>
            <pc:docMk/>
            <pc:sldMk cId="553322175" sldId="278"/>
            <ac:spMk id="18" creationId="{C7163242-6303-46DC-BAC1-2A204F061321}"/>
          </ac:spMkLst>
        </pc:spChg>
        <pc:spChg chg="add del">
          <ac:chgData name="مخلد غازي" userId="16baaa72-f3c5-4ee9-a4cc-e9140b96ec39" providerId="ADAL" clId="{96D9F8B7-564E-4C8E-B465-0FCC8E167167}" dt="2023-07-10T14:03:43.940" v="640" actId="26606"/>
          <ac:spMkLst>
            <pc:docMk/>
            <pc:sldMk cId="553322175" sldId="278"/>
            <ac:spMk id="19" creationId="{D5FD337D-4D6B-4C8B-B6F5-121097E09881}"/>
          </ac:spMkLst>
        </pc:spChg>
        <pc:spChg chg="add del">
          <ac:chgData name="مخلد غازي" userId="16baaa72-f3c5-4ee9-a4cc-e9140b96ec39" providerId="ADAL" clId="{96D9F8B7-564E-4C8E-B465-0FCC8E167167}" dt="2023-07-10T14:01:46.245" v="596" actId="26606"/>
          <ac:spMkLst>
            <pc:docMk/>
            <pc:sldMk cId="553322175" sldId="278"/>
            <ac:spMk id="20" creationId="{9A5160F0-6244-48E8-9E71-1F51EA90C9E2}"/>
          </ac:spMkLst>
        </pc:spChg>
        <pc:spChg chg="add del mod">
          <ac:chgData name="مخلد غازي" userId="16baaa72-f3c5-4ee9-a4cc-e9140b96ec39" providerId="ADAL" clId="{96D9F8B7-564E-4C8E-B465-0FCC8E167167}" dt="2023-07-10T14:02:45.125" v="612" actId="478"/>
          <ac:spMkLst>
            <pc:docMk/>
            <pc:sldMk cId="553322175" sldId="278"/>
            <ac:spMk id="21" creationId="{5F1A0748-A3F4-2E42-CA05-B3E589BE5F4D}"/>
          </ac:spMkLst>
        </pc:spChg>
        <pc:spChg chg="add del">
          <ac:chgData name="مخلد غازي" userId="16baaa72-f3c5-4ee9-a4cc-e9140b96ec39" providerId="ADAL" clId="{96D9F8B7-564E-4C8E-B465-0FCC8E167167}" dt="2023-07-10T14:01:46.245" v="596" actId="26606"/>
          <ac:spMkLst>
            <pc:docMk/>
            <pc:sldMk cId="553322175" sldId="278"/>
            <ac:spMk id="22" creationId="{9BDFF5CA-602C-465F-8BC3-59C9963028BE}"/>
          </ac:spMkLst>
        </pc:spChg>
        <pc:spChg chg="add del">
          <ac:chgData name="مخلد غازي" userId="16baaa72-f3c5-4ee9-a4cc-e9140b96ec39" providerId="ADAL" clId="{96D9F8B7-564E-4C8E-B465-0FCC8E167167}" dt="2023-07-10T14:02:55.125" v="615" actId="26606"/>
          <ac:spMkLst>
            <pc:docMk/>
            <pc:sldMk cId="553322175" sldId="278"/>
            <ac:spMk id="23" creationId="{6234BCC6-39B9-47D9-8BF8-C665401AE23C}"/>
          </ac:spMkLst>
        </pc:spChg>
        <pc:spChg chg="add del">
          <ac:chgData name="مخلد غازي" userId="16baaa72-f3c5-4ee9-a4cc-e9140b96ec39" providerId="ADAL" clId="{96D9F8B7-564E-4C8E-B465-0FCC8E167167}" dt="2023-07-10T14:01:46.245" v="596" actId="26606"/>
          <ac:spMkLst>
            <pc:docMk/>
            <pc:sldMk cId="553322175" sldId="278"/>
            <ac:spMk id="24" creationId="{D289228A-771B-48F6-B5DF-7A63EA32421C}"/>
          </ac:spMkLst>
        </pc:spChg>
        <pc:spChg chg="add del">
          <ac:chgData name="مخلد غازي" userId="16baaa72-f3c5-4ee9-a4cc-e9140b96ec39" providerId="ADAL" clId="{96D9F8B7-564E-4C8E-B465-0FCC8E167167}" dt="2023-07-10T14:02:55.125" v="615" actId="26606"/>
          <ac:spMkLst>
            <pc:docMk/>
            <pc:sldMk cId="553322175" sldId="278"/>
            <ac:spMk id="25" creationId="{72A9CE9D-DAC3-40AF-B504-78A64A909F9D}"/>
          </ac:spMkLst>
        </pc:spChg>
        <pc:spChg chg="add del">
          <ac:chgData name="مخلد غازي" userId="16baaa72-f3c5-4ee9-a4cc-e9140b96ec39" providerId="ADAL" clId="{96D9F8B7-564E-4C8E-B465-0FCC8E167167}" dt="2023-07-10T14:01:46.245" v="596" actId="26606"/>
          <ac:spMkLst>
            <pc:docMk/>
            <pc:sldMk cId="553322175" sldId="278"/>
            <ac:spMk id="26" creationId="{31D5EF21-94C4-481A-BD01-3D29FB305BD9}"/>
          </ac:spMkLst>
        </pc:spChg>
        <pc:spChg chg="add del">
          <ac:chgData name="مخلد غازي" userId="16baaa72-f3c5-4ee9-a4cc-e9140b96ec39" providerId="ADAL" clId="{96D9F8B7-564E-4C8E-B465-0FCC8E167167}" dt="2023-07-10T14:02:55.125" v="615" actId="26606"/>
          <ac:spMkLst>
            <pc:docMk/>
            <pc:sldMk cId="553322175" sldId="278"/>
            <ac:spMk id="27" creationId="{506D7452-6CDE-4381-86CE-07B2459383D5}"/>
          </ac:spMkLst>
        </pc:spChg>
        <pc:spChg chg="add del">
          <ac:chgData name="مخلد غازي" userId="16baaa72-f3c5-4ee9-a4cc-e9140b96ec39" providerId="ADAL" clId="{96D9F8B7-564E-4C8E-B465-0FCC8E167167}" dt="2023-07-10T14:01:46.245" v="596" actId="26606"/>
          <ac:spMkLst>
            <pc:docMk/>
            <pc:sldMk cId="553322175" sldId="278"/>
            <ac:spMk id="28" creationId="{805C4C40-D70E-4C4F-B228-98A0A6132603}"/>
          </ac:spMkLst>
        </pc:spChg>
        <pc:spChg chg="add del">
          <ac:chgData name="مخلد غازي" userId="16baaa72-f3c5-4ee9-a4cc-e9140b96ec39" providerId="ADAL" clId="{96D9F8B7-564E-4C8E-B465-0FCC8E167167}" dt="2023-07-10T14:02:55.125" v="615" actId="26606"/>
          <ac:spMkLst>
            <pc:docMk/>
            <pc:sldMk cId="553322175" sldId="278"/>
            <ac:spMk id="29" creationId="{762DA937-8B55-4317-BD32-98D7AF30E39E}"/>
          </ac:spMkLst>
        </pc:spChg>
        <pc:spChg chg="add del">
          <ac:chgData name="مخلد غازي" userId="16baaa72-f3c5-4ee9-a4cc-e9140b96ec39" providerId="ADAL" clId="{96D9F8B7-564E-4C8E-B465-0FCC8E167167}" dt="2023-07-10T14:02:08.701" v="606" actId="26606"/>
          <ac:spMkLst>
            <pc:docMk/>
            <pc:sldMk cId="553322175" sldId="278"/>
            <ac:spMk id="30" creationId="{71A784BF-09DB-448D-99FC-B49DFC6605D5}"/>
          </ac:spMkLst>
        </pc:spChg>
        <pc:spChg chg="add del">
          <ac:chgData name="مخلد غازي" userId="16baaa72-f3c5-4ee9-a4cc-e9140b96ec39" providerId="ADAL" clId="{96D9F8B7-564E-4C8E-B465-0FCC8E167167}" dt="2023-07-10T14:02:08.701" v="606" actId="26606"/>
          <ac:spMkLst>
            <pc:docMk/>
            <pc:sldMk cId="553322175" sldId="278"/>
            <ac:spMk id="31" creationId="{917859B3-4C91-478D-929D-BB6433F90849}"/>
          </ac:spMkLst>
        </pc:spChg>
        <pc:spChg chg="add del">
          <ac:chgData name="مخلد غازي" userId="16baaa72-f3c5-4ee9-a4cc-e9140b96ec39" providerId="ADAL" clId="{96D9F8B7-564E-4C8E-B465-0FCC8E167167}" dt="2023-07-10T14:02:08.701" v="606" actId="26606"/>
          <ac:spMkLst>
            <pc:docMk/>
            <pc:sldMk cId="553322175" sldId="278"/>
            <ac:spMk id="32" creationId="{6283FBD2-A663-469F-855C-06D86E3C1161}"/>
          </ac:spMkLst>
        </pc:spChg>
        <pc:spChg chg="add del">
          <ac:chgData name="مخلد غازي" userId="16baaa72-f3c5-4ee9-a4cc-e9140b96ec39" providerId="ADAL" clId="{96D9F8B7-564E-4C8E-B465-0FCC8E167167}" dt="2023-07-10T14:02:08.701" v="606" actId="26606"/>
          <ac:spMkLst>
            <pc:docMk/>
            <pc:sldMk cId="553322175" sldId="278"/>
            <ac:spMk id="33" creationId="{8A1279FC-7441-4E55-B082-2774E6316482}"/>
          </ac:spMkLst>
        </pc:spChg>
        <pc:spChg chg="add del">
          <ac:chgData name="مخلد غازي" userId="16baaa72-f3c5-4ee9-a4cc-e9140b96ec39" providerId="ADAL" clId="{96D9F8B7-564E-4C8E-B465-0FCC8E167167}" dt="2023-07-10T14:02:55.125" v="615" actId="26606"/>
          <ac:spMkLst>
            <pc:docMk/>
            <pc:sldMk cId="553322175" sldId="278"/>
            <ac:spMk id="34" creationId="{C52EE5A8-045B-4D39-8ED1-513334085EEC}"/>
          </ac:spMkLst>
        </pc:spChg>
        <pc:spChg chg="add del">
          <ac:chgData name="مخلد غازي" userId="16baaa72-f3c5-4ee9-a4cc-e9140b96ec39" providerId="ADAL" clId="{96D9F8B7-564E-4C8E-B465-0FCC8E167167}" dt="2023-07-10T14:03:05.966" v="618" actId="26606"/>
          <ac:spMkLst>
            <pc:docMk/>
            <pc:sldMk cId="553322175" sldId="278"/>
            <ac:spMk id="36" creationId="{D880886B-02ED-4317-9236-CB60C22CF7F3}"/>
          </ac:spMkLst>
        </pc:spChg>
        <pc:spChg chg="add del">
          <ac:chgData name="مخلد غازي" userId="16baaa72-f3c5-4ee9-a4cc-e9140b96ec39" providerId="ADAL" clId="{96D9F8B7-564E-4C8E-B465-0FCC8E167167}" dt="2023-07-10T14:03:05.966" v="618" actId="26606"/>
          <ac:spMkLst>
            <pc:docMk/>
            <pc:sldMk cId="553322175" sldId="278"/>
            <ac:spMk id="37" creationId="{28C31856-6ABF-41FD-B683-B06E5FFF926B}"/>
          </ac:spMkLst>
        </pc:spChg>
        <pc:spChg chg="add del">
          <ac:chgData name="مخلد غازي" userId="16baaa72-f3c5-4ee9-a4cc-e9140b96ec39" providerId="ADAL" clId="{96D9F8B7-564E-4C8E-B465-0FCC8E167167}" dt="2023-07-10T14:02:01.782" v="603" actId="26606"/>
          <ac:spMkLst>
            <pc:docMk/>
            <pc:sldMk cId="553322175" sldId="278"/>
            <ac:spMk id="38" creationId="{533BF18B-C8A1-400D-BBBD-6103EC90FE1A}"/>
          </ac:spMkLst>
        </pc:spChg>
        <pc:spChg chg="add del">
          <ac:chgData name="مخلد غازي" userId="16baaa72-f3c5-4ee9-a4cc-e9140b96ec39" providerId="ADAL" clId="{96D9F8B7-564E-4C8E-B465-0FCC8E167167}" dt="2023-07-10T14:03:08.763" v="620" actId="26606"/>
          <ac:spMkLst>
            <pc:docMk/>
            <pc:sldMk cId="553322175" sldId="278"/>
            <ac:spMk id="39" creationId="{27BDFED6-6E33-4606-AFE2-886ADB1C018E}"/>
          </ac:spMkLst>
        </pc:spChg>
        <pc:spChg chg="add del">
          <ac:chgData name="مخلد غازي" userId="16baaa72-f3c5-4ee9-a4cc-e9140b96ec39" providerId="ADAL" clId="{96D9F8B7-564E-4C8E-B465-0FCC8E167167}" dt="2023-07-10T14:02:01.782" v="603" actId="26606"/>
          <ac:spMkLst>
            <pc:docMk/>
            <pc:sldMk cId="553322175" sldId="278"/>
            <ac:spMk id="40" creationId="{99413ED5-9ED4-4772-BCE4-2BCAE6B12E35}"/>
          </ac:spMkLst>
        </pc:spChg>
        <pc:spChg chg="add del">
          <ac:chgData name="مخلد غازي" userId="16baaa72-f3c5-4ee9-a4cc-e9140b96ec39" providerId="ADAL" clId="{96D9F8B7-564E-4C8E-B465-0FCC8E167167}" dt="2023-07-10T14:03:08.763" v="620" actId="26606"/>
          <ac:spMkLst>
            <pc:docMk/>
            <pc:sldMk cId="553322175" sldId="278"/>
            <ac:spMk id="41" creationId="{890DEF05-784E-4B61-89E4-04C4ECF4E5A0}"/>
          </ac:spMkLst>
        </pc:spChg>
        <pc:spChg chg="add del">
          <ac:chgData name="مخلد غازي" userId="16baaa72-f3c5-4ee9-a4cc-e9140b96ec39" providerId="ADAL" clId="{96D9F8B7-564E-4C8E-B465-0FCC8E167167}" dt="2023-07-10T14:02:01.782" v="603" actId="26606"/>
          <ac:spMkLst>
            <pc:docMk/>
            <pc:sldMk cId="553322175" sldId="278"/>
            <ac:spMk id="42" creationId="{04357C93-F0CB-4A1C-8F77-4E9063789819}"/>
          </ac:spMkLst>
        </pc:spChg>
        <pc:spChg chg="add del">
          <ac:chgData name="مخلد غازي" userId="16baaa72-f3c5-4ee9-a4cc-e9140b96ec39" providerId="ADAL" clId="{96D9F8B7-564E-4C8E-B465-0FCC8E167167}" dt="2023-07-10T14:02:01.782" v="603" actId="26606"/>
          <ac:spMkLst>
            <pc:docMk/>
            <pc:sldMk cId="553322175" sldId="278"/>
            <ac:spMk id="44" creationId="{90F533E9-6690-41A8-A372-4C6C622D028D}"/>
          </ac:spMkLst>
        </pc:spChg>
        <pc:spChg chg="add del">
          <ac:chgData name="مخلد غازي" userId="16baaa72-f3c5-4ee9-a4cc-e9140b96ec39" providerId="ADAL" clId="{96D9F8B7-564E-4C8E-B465-0FCC8E167167}" dt="2023-07-10T14:03:15.983" v="622" actId="26606"/>
          <ac:spMkLst>
            <pc:docMk/>
            <pc:sldMk cId="553322175" sldId="278"/>
            <ac:spMk id="45" creationId="{FA69AAE0-49D5-4C8B-8BA2-55898C00E05E}"/>
          </ac:spMkLst>
        </pc:spChg>
        <pc:spChg chg="add del">
          <ac:chgData name="مخلد غازي" userId="16baaa72-f3c5-4ee9-a4cc-e9140b96ec39" providerId="ADAL" clId="{96D9F8B7-564E-4C8E-B465-0FCC8E167167}" dt="2023-07-10T14:03:22.992" v="624" actId="26606"/>
          <ac:spMkLst>
            <pc:docMk/>
            <pc:sldMk cId="553322175" sldId="278"/>
            <ac:spMk id="47" creationId="{0A597D97-203B-498B-95D3-E90DC961039F}"/>
          </ac:spMkLst>
        </pc:spChg>
        <pc:spChg chg="add del">
          <ac:chgData name="مخلد غازي" userId="16baaa72-f3c5-4ee9-a4cc-e9140b96ec39" providerId="ADAL" clId="{96D9F8B7-564E-4C8E-B465-0FCC8E167167}" dt="2023-07-10T14:03:22.992" v="624" actId="26606"/>
          <ac:spMkLst>
            <pc:docMk/>
            <pc:sldMk cId="553322175" sldId="278"/>
            <ac:spMk id="48" creationId="{6A6EF10E-DF41-4BD3-8EB4-6F646531DC26}"/>
          </ac:spMkLst>
        </pc:spChg>
        <pc:spChg chg="add del">
          <ac:chgData name="مخلد غازي" userId="16baaa72-f3c5-4ee9-a4cc-e9140b96ec39" providerId="ADAL" clId="{96D9F8B7-564E-4C8E-B465-0FCC8E167167}" dt="2023-07-10T14:03:25.910" v="626" actId="26606"/>
          <ac:spMkLst>
            <pc:docMk/>
            <pc:sldMk cId="553322175" sldId="278"/>
            <ac:spMk id="50" creationId="{1D50F262-343C-4101-AB3C-9DA1072F7305}"/>
          </ac:spMkLst>
        </pc:spChg>
        <pc:spChg chg="add del">
          <ac:chgData name="مخلد غازي" userId="16baaa72-f3c5-4ee9-a4cc-e9140b96ec39" providerId="ADAL" clId="{96D9F8B7-564E-4C8E-B465-0FCC8E167167}" dt="2023-07-10T14:03:25.910" v="626" actId="26606"/>
          <ac:spMkLst>
            <pc:docMk/>
            <pc:sldMk cId="553322175" sldId="278"/>
            <ac:spMk id="51" creationId="{6A0924B3-0260-445E-AFD7-9533C0D1B3C9}"/>
          </ac:spMkLst>
        </pc:spChg>
        <pc:spChg chg="add del">
          <ac:chgData name="مخلد غازي" userId="16baaa72-f3c5-4ee9-a4cc-e9140b96ec39" providerId="ADAL" clId="{96D9F8B7-564E-4C8E-B465-0FCC8E167167}" dt="2023-07-10T14:03:25.910" v="626" actId="26606"/>
          <ac:spMkLst>
            <pc:docMk/>
            <pc:sldMk cId="553322175" sldId="278"/>
            <ac:spMk id="52" creationId="{7C34E8CB-B972-4A94-8469-315C10C2AA93}"/>
          </ac:spMkLst>
        </pc:spChg>
        <pc:spChg chg="add del">
          <ac:chgData name="مخلد غازي" userId="16baaa72-f3c5-4ee9-a4cc-e9140b96ec39" providerId="ADAL" clId="{96D9F8B7-564E-4C8E-B465-0FCC8E167167}" dt="2023-07-10T14:03:25.910" v="626" actId="26606"/>
          <ac:spMkLst>
            <pc:docMk/>
            <pc:sldMk cId="553322175" sldId="278"/>
            <ac:spMk id="53" creationId="{114A821F-8663-46BA-8CC0-D4C44F639F3A}"/>
          </ac:spMkLst>
        </pc:spChg>
        <pc:spChg chg="add del">
          <ac:chgData name="مخلد غازي" userId="16baaa72-f3c5-4ee9-a4cc-e9140b96ec39" providerId="ADAL" clId="{96D9F8B7-564E-4C8E-B465-0FCC8E167167}" dt="2023-07-10T14:03:25.910" v="626" actId="26606"/>
          <ac:spMkLst>
            <pc:docMk/>
            <pc:sldMk cId="553322175" sldId="278"/>
            <ac:spMk id="54" creationId="{67EF550F-47CE-4FB2-9DAC-12AD835C833D}"/>
          </ac:spMkLst>
        </pc:spChg>
        <pc:spChg chg="add del">
          <ac:chgData name="مخلد غازي" userId="16baaa72-f3c5-4ee9-a4cc-e9140b96ec39" providerId="ADAL" clId="{96D9F8B7-564E-4C8E-B465-0FCC8E167167}" dt="2023-07-10T14:03:27.824" v="628" actId="26606"/>
          <ac:spMkLst>
            <pc:docMk/>
            <pc:sldMk cId="553322175" sldId="278"/>
            <ac:spMk id="56" creationId="{F0087D53-9295-4463-AAE4-D5C626046E9F}"/>
          </ac:spMkLst>
        </pc:spChg>
        <pc:spChg chg="add del">
          <ac:chgData name="مخلد غازي" userId="16baaa72-f3c5-4ee9-a4cc-e9140b96ec39" providerId="ADAL" clId="{96D9F8B7-564E-4C8E-B465-0FCC8E167167}" dt="2023-07-10T14:03:27.824" v="628" actId="26606"/>
          <ac:spMkLst>
            <pc:docMk/>
            <pc:sldMk cId="553322175" sldId="278"/>
            <ac:spMk id="57" creationId="{D6A9C53F-5F90-40A5-8C85-5412D39C8C68}"/>
          </ac:spMkLst>
        </pc:spChg>
        <pc:spChg chg="add del">
          <ac:chgData name="مخلد غازي" userId="16baaa72-f3c5-4ee9-a4cc-e9140b96ec39" providerId="ADAL" clId="{96D9F8B7-564E-4C8E-B465-0FCC8E167167}" dt="2023-07-10T14:03:31.007" v="630" actId="26606"/>
          <ac:spMkLst>
            <pc:docMk/>
            <pc:sldMk cId="553322175" sldId="278"/>
            <ac:spMk id="59" creationId="{1D50F262-343C-4101-AB3C-9DA1072F7305}"/>
          </ac:spMkLst>
        </pc:spChg>
        <pc:spChg chg="add del">
          <ac:chgData name="مخلد غازي" userId="16baaa72-f3c5-4ee9-a4cc-e9140b96ec39" providerId="ADAL" clId="{96D9F8B7-564E-4C8E-B465-0FCC8E167167}" dt="2023-07-10T14:03:31.007" v="630" actId="26606"/>
          <ac:spMkLst>
            <pc:docMk/>
            <pc:sldMk cId="553322175" sldId="278"/>
            <ac:spMk id="60" creationId="{6A0924B3-0260-445E-AFD7-9533C0D1B3C9}"/>
          </ac:spMkLst>
        </pc:spChg>
        <pc:spChg chg="add del">
          <ac:chgData name="مخلد غازي" userId="16baaa72-f3c5-4ee9-a4cc-e9140b96ec39" providerId="ADAL" clId="{96D9F8B7-564E-4C8E-B465-0FCC8E167167}" dt="2023-07-10T14:03:31.007" v="630" actId="26606"/>
          <ac:spMkLst>
            <pc:docMk/>
            <pc:sldMk cId="553322175" sldId="278"/>
            <ac:spMk id="61" creationId="{7C34E8CB-B972-4A94-8469-315C10C2AA93}"/>
          </ac:spMkLst>
        </pc:spChg>
        <pc:spChg chg="add del">
          <ac:chgData name="مخلد غازي" userId="16baaa72-f3c5-4ee9-a4cc-e9140b96ec39" providerId="ADAL" clId="{96D9F8B7-564E-4C8E-B465-0FCC8E167167}" dt="2023-07-10T14:03:31.007" v="630" actId="26606"/>
          <ac:spMkLst>
            <pc:docMk/>
            <pc:sldMk cId="553322175" sldId="278"/>
            <ac:spMk id="62" creationId="{114A821F-8663-46BA-8CC0-D4C44F639F3A}"/>
          </ac:spMkLst>
        </pc:spChg>
        <pc:spChg chg="add del">
          <ac:chgData name="مخلد غازي" userId="16baaa72-f3c5-4ee9-a4cc-e9140b96ec39" providerId="ADAL" clId="{96D9F8B7-564E-4C8E-B465-0FCC8E167167}" dt="2023-07-10T14:03:31.007" v="630" actId="26606"/>
          <ac:spMkLst>
            <pc:docMk/>
            <pc:sldMk cId="553322175" sldId="278"/>
            <ac:spMk id="63" creationId="{67EF550F-47CE-4FB2-9DAC-12AD835C833D}"/>
          </ac:spMkLst>
        </pc:spChg>
        <pc:spChg chg="add del">
          <ac:chgData name="مخلد غازي" userId="16baaa72-f3c5-4ee9-a4cc-e9140b96ec39" providerId="ADAL" clId="{96D9F8B7-564E-4C8E-B465-0FCC8E167167}" dt="2023-07-10T14:03:36.486" v="632" actId="26606"/>
          <ac:spMkLst>
            <pc:docMk/>
            <pc:sldMk cId="553322175" sldId="278"/>
            <ac:spMk id="65" creationId="{0A597D97-203B-498B-95D3-E90DC961039F}"/>
          </ac:spMkLst>
        </pc:spChg>
        <pc:spChg chg="add del">
          <ac:chgData name="مخلد غازي" userId="16baaa72-f3c5-4ee9-a4cc-e9140b96ec39" providerId="ADAL" clId="{96D9F8B7-564E-4C8E-B465-0FCC8E167167}" dt="2023-07-10T14:03:36.486" v="632" actId="26606"/>
          <ac:spMkLst>
            <pc:docMk/>
            <pc:sldMk cId="553322175" sldId="278"/>
            <ac:spMk id="66" creationId="{6A6EF10E-DF41-4BD3-8EB4-6F646531DC26}"/>
          </ac:spMkLst>
        </pc:spChg>
        <pc:spChg chg="add del">
          <ac:chgData name="مخلد غازي" userId="16baaa72-f3c5-4ee9-a4cc-e9140b96ec39" providerId="ADAL" clId="{96D9F8B7-564E-4C8E-B465-0FCC8E167167}" dt="2023-07-10T14:03:39.223" v="634" actId="26606"/>
          <ac:spMkLst>
            <pc:docMk/>
            <pc:sldMk cId="553322175" sldId="278"/>
            <ac:spMk id="68" creationId="{FA69AAE0-49D5-4C8B-8BA2-55898C00E05E}"/>
          </ac:spMkLst>
        </pc:spChg>
        <pc:spChg chg="add del">
          <ac:chgData name="مخلد غازي" userId="16baaa72-f3c5-4ee9-a4cc-e9140b96ec39" providerId="ADAL" clId="{96D9F8B7-564E-4C8E-B465-0FCC8E167167}" dt="2023-07-10T14:03:41.112" v="636" actId="26606"/>
          <ac:spMkLst>
            <pc:docMk/>
            <pc:sldMk cId="553322175" sldId="278"/>
            <ac:spMk id="70" creationId="{27BDFED6-6E33-4606-AFE2-886ADB1C018E}"/>
          </ac:spMkLst>
        </pc:spChg>
        <pc:spChg chg="add del">
          <ac:chgData name="مخلد غازي" userId="16baaa72-f3c5-4ee9-a4cc-e9140b96ec39" providerId="ADAL" clId="{96D9F8B7-564E-4C8E-B465-0FCC8E167167}" dt="2023-07-10T14:03:41.112" v="636" actId="26606"/>
          <ac:spMkLst>
            <pc:docMk/>
            <pc:sldMk cId="553322175" sldId="278"/>
            <ac:spMk id="71" creationId="{890DEF05-784E-4B61-89E4-04C4ECF4E5A0}"/>
          </ac:spMkLst>
        </pc:spChg>
        <pc:spChg chg="add del">
          <ac:chgData name="مخلد غازي" userId="16baaa72-f3c5-4ee9-a4cc-e9140b96ec39" providerId="ADAL" clId="{96D9F8B7-564E-4C8E-B465-0FCC8E167167}" dt="2023-07-10T14:03:43.940" v="639" actId="26606"/>
          <ac:spMkLst>
            <pc:docMk/>
            <pc:sldMk cId="553322175" sldId="278"/>
            <ac:spMk id="74" creationId="{D880886B-02ED-4317-9236-CB60C22CF7F3}"/>
          </ac:spMkLst>
        </pc:spChg>
        <pc:spChg chg="add del">
          <ac:chgData name="مخلد غازي" userId="16baaa72-f3c5-4ee9-a4cc-e9140b96ec39" providerId="ADAL" clId="{96D9F8B7-564E-4C8E-B465-0FCC8E167167}" dt="2023-07-10T14:03:43.940" v="639" actId="26606"/>
          <ac:spMkLst>
            <pc:docMk/>
            <pc:sldMk cId="553322175" sldId="278"/>
            <ac:spMk id="75" creationId="{28C31856-6ABF-41FD-B683-B06E5FFF926B}"/>
          </ac:spMkLst>
        </pc:spChg>
        <pc:spChg chg="add">
          <ac:chgData name="مخلد غازي" userId="16baaa72-f3c5-4ee9-a4cc-e9140b96ec39" providerId="ADAL" clId="{96D9F8B7-564E-4C8E-B465-0FCC8E167167}" dt="2023-07-10T14:03:43.940" v="640" actId="26606"/>
          <ac:spMkLst>
            <pc:docMk/>
            <pc:sldMk cId="553322175" sldId="278"/>
            <ac:spMk id="77" creationId="{FA69AAE0-49D5-4C8B-8BA2-55898C00E05E}"/>
          </ac:spMkLst>
        </pc:spChg>
        <pc:picChg chg="add mod ord">
          <ac:chgData name="مخلد غازي" userId="16baaa72-f3c5-4ee9-a4cc-e9140b96ec39" providerId="ADAL" clId="{96D9F8B7-564E-4C8E-B465-0FCC8E167167}" dt="2023-07-10T14:03:43.940" v="640" actId="26606"/>
          <ac:picMkLst>
            <pc:docMk/>
            <pc:sldMk cId="553322175" sldId="278"/>
            <ac:picMk id="5" creationId="{365A1DA0-6025-60B7-B65A-AF627E1D2D31}"/>
          </ac:picMkLst>
        </pc:picChg>
        <pc:picChg chg="add mod ord">
          <ac:chgData name="مخلد غازي" userId="16baaa72-f3c5-4ee9-a4cc-e9140b96ec39" providerId="ADAL" clId="{96D9F8B7-564E-4C8E-B465-0FCC8E167167}" dt="2023-07-10T14:03:43.940" v="640" actId="26606"/>
          <ac:picMkLst>
            <pc:docMk/>
            <pc:sldMk cId="553322175" sldId="278"/>
            <ac:picMk id="7" creationId="{8E93D970-AE67-D305-C524-2EDBDF631B92}"/>
          </ac:picMkLst>
        </pc:picChg>
        <pc:picChg chg="add del mod ord">
          <ac:chgData name="مخلد غازي" userId="16baaa72-f3c5-4ee9-a4cc-e9140b96ec39" providerId="ADAL" clId="{96D9F8B7-564E-4C8E-B465-0FCC8E167167}" dt="2023-07-10T14:02:35.396" v="610" actId="478"/>
          <ac:picMkLst>
            <pc:docMk/>
            <pc:sldMk cId="553322175" sldId="278"/>
            <ac:picMk id="9" creationId="{9C586CE5-B042-E7D2-010A-1179677A2238}"/>
          </ac:picMkLst>
        </pc:picChg>
        <pc:cxnChg chg="add del">
          <ac:chgData name="مخلد غازي" userId="16baaa72-f3c5-4ee9-a4cc-e9140b96ec39" providerId="ADAL" clId="{96D9F8B7-564E-4C8E-B465-0FCC8E167167}" dt="2023-07-10T14:03:08.763" v="620" actId="26606"/>
          <ac:cxnSpMkLst>
            <pc:docMk/>
            <pc:sldMk cId="553322175" sldId="278"/>
            <ac:cxnSpMk id="43" creationId="{C41BAEC7-F7B0-4224-8B18-8F74B7D87F0B}"/>
          </ac:cxnSpMkLst>
        </pc:cxnChg>
        <pc:cxnChg chg="add del">
          <ac:chgData name="مخلد غازي" userId="16baaa72-f3c5-4ee9-a4cc-e9140b96ec39" providerId="ADAL" clId="{96D9F8B7-564E-4C8E-B465-0FCC8E167167}" dt="2023-07-10T14:03:41.112" v="636" actId="26606"/>
          <ac:cxnSpMkLst>
            <pc:docMk/>
            <pc:sldMk cId="553322175" sldId="278"/>
            <ac:cxnSpMk id="72" creationId="{C41BAEC7-F7B0-4224-8B18-8F74B7D87F0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المستفيدين</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433-48E7-BB70-A29A3357FBB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433-48E7-BB70-A29A3357FBB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ورقة1!$A$2:$A$3</c:f>
              <c:strCache>
                <c:ptCount val="2"/>
                <c:pt idx="0">
                  <c:v>بنين</c:v>
                </c:pt>
                <c:pt idx="1">
                  <c:v>بنات</c:v>
                </c:pt>
              </c:strCache>
            </c:strRef>
          </c:cat>
          <c:val>
            <c:numRef>
              <c:f>ورقة1!$B$2:$B$3</c:f>
              <c:numCache>
                <c:formatCode>General</c:formatCode>
                <c:ptCount val="2"/>
                <c:pt idx="0">
                  <c:v>58</c:v>
                </c:pt>
                <c:pt idx="1">
                  <c:v>68</c:v>
                </c:pt>
              </c:numCache>
            </c:numRef>
          </c:val>
          <c:extLst>
            <c:ext xmlns:c16="http://schemas.microsoft.com/office/drawing/2014/chart" uri="{C3380CC4-5D6E-409C-BE32-E72D297353CC}">
              <c16:uniqueId val="{00000000-2766-4519-8F17-A81E6F51F6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المستفيدين</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A68-48FD-BE45-129DB5BBFAD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A68-48FD-BE45-129DB5BBFAD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A68-48FD-BE45-129DB5BBFAD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ورقة1!$A$2:$A$4</c:f>
              <c:strCache>
                <c:ptCount val="3"/>
                <c:pt idx="0">
                  <c:v>مستفيد</c:v>
                </c:pt>
                <c:pt idx="1">
                  <c:v>مطلقات</c:v>
                </c:pt>
                <c:pt idx="2">
                  <c:v>ارامل</c:v>
                </c:pt>
              </c:strCache>
            </c:strRef>
          </c:cat>
          <c:val>
            <c:numRef>
              <c:f>ورقة1!$B$2:$B$4</c:f>
              <c:numCache>
                <c:formatCode>General</c:formatCode>
                <c:ptCount val="3"/>
                <c:pt idx="0">
                  <c:v>8</c:v>
                </c:pt>
                <c:pt idx="1">
                  <c:v>7</c:v>
                </c:pt>
                <c:pt idx="2">
                  <c:v>29</c:v>
                </c:pt>
              </c:numCache>
            </c:numRef>
          </c:val>
          <c:extLst>
            <c:ext xmlns:c16="http://schemas.microsoft.com/office/drawing/2014/chart" uri="{C3380CC4-5D6E-409C-BE32-E72D297353CC}">
              <c16:uniqueId val="{00000000-5668-46C8-B456-33430626839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22/12/44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50208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22/12/44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52399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22/12/44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32498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22/12/44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59900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8FFB9-8E8E-4120-B72C-E98D55E4BE0F}" type="datetimeFigureOut">
              <a:rPr lang="ar-SA" smtClean="0"/>
              <a:t>22/12/44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402248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BE8FFB9-8E8E-4120-B72C-E98D55E4BE0F}" type="datetimeFigureOut">
              <a:rPr lang="ar-SA" smtClean="0"/>
              <a:t>22/12/44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52105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BE8FFB9-8E8E-4120-B72C-E98D55E4BE0F}" type="datetimeFigureOut">
              <a:rPr lang="ar-SA" smtClean="0"/>
              <a:t>22/12/44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09959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BE8FFB9-8E8E-4120-B72C-E98D55E4BE0F}" type="datetimeFigureOut">
              <a:rPr lang="ar-SA" smtClean="0"/>
              <a:t>22/12/44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103964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8FFB9-8E8E-4120-B72C-E98D55E4BE0F}" type="datetimeFigureOut">
              <a:rPr lang="ar-SA" smtClean="0"/>
              <a:t>22/12/44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72306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8FFB9-8E8E-4120-B72C-E98D55E4BE0F}" type="datetimeFigureOut">
              <a:rPr lang="ar-SA" smtClean="0"/>
              <a:t>22/12/44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43778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8FFB9-8E8E-4120-B72C-E98D55E4BE0F}" type="datetimeFigureOut">
              <a:rPr lang="ar-SA" smtClean="0"/>
              <a:t>22/12/44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80960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8FFB9-8E8E-4120-B72C-E98D55E4BE0F}" type="datetimeFigureOut">
              <a:rPr lang="ar-SA" smtClean="0"/>
              <a:t>22/12/44</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9DE1-02CF-4CD1-8F81-88BD59D7B20D}" type="slidenum">
              <a:rPr lang="ar-SA" smtClean="0"/>
              <a:t>‹#›</a:t>
            </a:fld>
            <a:endParaRPr lang="ar-SA"/>
          </a:p>
        </p:txBody>
      </p:sp>
    </p:spTree>
    <p:extLst>
      <p:ext uri="{BB962C8B-B14F-4D97-AF65-F5344CB8AC3E}">
        <p14:creationId xmlns:p14="http://schemas.microsoft.com/office/powerpoint/2010/main" val="342060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p:spPr>
      </p:pic>
      <p:sp>
        <p:nvSpPr>
          <p:cNvPr id="2" name="Title 1"/>
          <p:cNvSpPr>
            <a:spLocks noGrp="1"/>
          </p:cNvSpPr>
          <p:nvPr>
            <p:ph type="ctrTitle"/>
          </p:nvPr>
        </p:nvSpPr>
        <p:spPr>
          <a:xfrm>
            <a:off x="7106194" y="3429166"/>
            <a:ext cx="3992880" cy="842388"/>
          </a:xfrm>
        </p:spPr>
        <p:txBody>
          <a:bodyPr>
            <a:normAutofit fontScale="90000"/>
          </a:bodyPr>
          <a:lstStyle/>
          <a:p>
            <a:pPr>
              <a:lnSpc>
                <a:spcPct val="150000"/>
              </a:lnSpc>
            </a:pPr>
            <a:r>
              <a:rPr lang="ar-SA" sz="3200" dirty="0">
                <a:solidFill>
                  <a:schemeClr val="bg1"/>
                </a:solidFill>
                <a:latin typeface="Hacen Tunisia" panose="02000000000000000000" pitchFamily="2" charset="-78"/>
                <a:cs typeface="Hacen Tunisia" panose="02000000000000000000" pitchFamily="2" charset="-78"/>
              </a:rPr>
              <a:t>تقرير الربع </a:t>
            </a:r>
            <a:r>
              <a:rPr lang="ar-SA" sz="3200" dirty="0" err="1">
                <a:solidFill>
                  <a:schemeClr val="bg1"/>
                </a:solidFill>
                <a:latin typeface="Hacen Tunisia" panose="02000000000000000000" pitchFamily="2" charset="-78"/>
                <a:cs typeface="Hacen Tunisia" panose="02000000000000000000" pitchFamily="2" charset="-78"/>
              </a:rPr>
              <a:t>اللثاني</a:t>
            </a:r>
            <a:r>
              <a:rPr lang="ar-SA" sz="3200" dirty="0">
                <a:solidFill>
                  <a:schemeClr val="bg1"/>
                </a:solidFill>
                <a:latin typeface="Hacen Tunisia" panose="02000000000000000000" pitchFamily="2" charset="-78"/>
                <a:cs typeface="Hacen Tunisia" panose="02000000000000000000" pitchFamily="2" charset="-78"/>
              </a:rPr>
              <a:t> </a:t>
            </a:r>
            <a:r>
              <a:rPr lang="ar-SA" sz="3200" dirty="0" err="1">
                <a:solidFill>
                  <a:schemeClr val="bg1"/>
                </a:solidFill>
                <a:latin typeface="Hacen Tunisia" panose="02000000000000000000" pitchFamily="2" charset="-78"/>
                <a:cs typeface="Hacen Tunisia" panose="02000000000000000000" pitchFamily="2" charset="-78"/>
              </a:rPr>
              <a:t>لادارة</a:t>
            </a:r>
            <a:r>
              <a:rPr lang="ar-SA" sz="3200" dirty="0">
                <a:solidFill>
                  <a:schemeClr val="bg1"/>
                </a:solidFill>
                <a:latin typeface="Hacen Tunisia" panose="02000000000000000000" pitchFamily="2" charset="-78"/>
                <a:cs typeface="Hacen Tunisia" panose="02000000000000000000" pitchFamily="2" charset="-78"/>
              </a:rPr>
              <a:t> التنمية</a:t>
            </a:r>
            <a:endParaRPr lang="ar-SA" sz="3200" dirty="0">
              <a:solidFill>
                <a:schemeClr val="bg1"/>
              </a:solidFill>
            </a:endParaRPr>
          </a:p>
        </p:txBody>
      </p:sp>
      <p:sp>
        <p:nvSpPr>
          <p:cNvPr id="3" name="Subtitle 2"/>
          <p:cNvSpPr>
            <a:spLocks noGrp="1"/>
          </p:cNvSpPr>
          <p:nvPr>
            <p:ph type="subTitle" idx="1"/>
          </p:nvPr>
        </p:nvSpPr>
        <p:spPr>
          <a:xfrm>
            <a:off x="8146869" y="5136772"/>
            <a:ext cx="2407920" cy="643391"/>
          </a:xfrm>
        </p:spPr>
        <p:txBody>
          <a:bodyPr/>
          <a:lstStyle/>
          <a:p>
            <a:pPr rtl="1"/>
            <a:r>
              <a:rPr lang="en-US" dirty="0">
                <a:latin typeface="Hacen Tunisia" panose="02000000000000000000" pitchFamily="2" charset="-78"/>
                <a:cs typeface="Hacen Tunisia" panose="02000000000000000000" pitchFamily="2" charset="-78"/>
              </a:rPr>
              <a:t>2023 </a:t>
            </a:r>
            <a:r>
              <a:rPr lang="ar-PS" dirty="0">
                <a:latin typeface="Hacen Tunisia" panose="02000000000000000000" pitchFamily="2" charset="-78"/>
                <a:cs typeface="Hacen Tunisia" panose="02000000000000000000" pitchFamily="2" charset="-78"/>
              </a:rPr>
              <a:t>م</a:t>
            </a:r>
            <a:endParaRPr lang="ar-SA"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425802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2">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نص, ورقة, منتج ورقي, الطباعة&#10;&#10;تم إنشاء الوصف تلقائياً">
            <a:extLst>
              <a:ext uri="{FF2B5EF4-FFF2-40B4-BE49-F238E27FC236}">
                <a16:creationId xmlns:a16="http://schemas.microsoft.com/office/drawing/2014/main" id="{65F28C36-4E36-27A8-2AD1-9A518F5F86A5}"/>
              </a:ext>
            </a:extLst>
          </p:cNvPr>
          <p:cNvPicPr>
            <a:picLocks noChangeAspect="1"/>
          </p:cNvPicPr>
          <p:nvPr/>
        </p:nvPicPr>
        <p:blipFill rotWithShape="1">
          <a:blip r:embed="rId2">
            <a:extLst>
              <a:ext uri="{28A0092B-C50C-407E-A947-70E740481C1C}">
                <a14:useLocalDpi xmlns:a14="http://schemas.microsoft.com/office/drawing/2010/main" val="0"/>
              </a:ext>
            </a:extLst>
          </a:blip>
          <a:srcRect l="10708" r="2438"/>
          <a:stretch/>
        </p:blipFill>
        <p:spPr>
          <a:xfrm>
            <a:off x="20" y="5"/>
            <a:ext cx="3350507" cy="6857999"/>
          </a:xfrm>
          <a:prstGeom prst="rect">
            <a:avLst/>
          </a:prstGeom>
        </p:spPr>
      </p:pic>
      <p:sp>
        <p:nvSpPr>
          <p:cNvPr id="28" name="Rectangle 14">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9744" y="685800"/>
            <a:ext cx="4232512"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E05A49D-2E97-7763-C46E-AB39BD3B7FB2}"/>
              </a:ext>
            </a:extLst>
          </p:cNvPr>
          <p:cNvSpPr>
            <a:spLocks noGrp="1"/>
          </p:cNvSpPr>
          <p:nvPr>
            <p:ph type="title"/>
          </p:nvPr>
        </p:nvSpPr>
        <p:spPr>
          <a:xfrm>
            <a:off x="4489597" y="1195378"/>
            <a:ext cx="3212806" cy="2546309"/>
          </a:xfrm>
        </p:spPr>
        <p:txBody>
          <a:bodyPr vert="horz" lIns="91440" tIns="45720" rIns="91440" bIns="45720" rtlCol="0" anchor="b">
            <a:normAutofit/>
          </a:bodyPr>
          <a:lstStyle/>
          <a:p>
            <a:pPr algn="ctr"/>
            <a:r>
              <a:rPr lang="en-US" sz="2400" kern="1200" dirty="0" err="1">
                <a:solidFill>
                  <a:schemeClr val="bg1">
                    <a:alpha val="60000"/>
                  </a:schemeClr>
                </a:solidFill>
                <a:latin typeface="+mj-lt"/>
                <a:ea typeface="+mj-ea"/>
                <a:cs typeface="+mj-cs"/>
              </a:rPr>
              <a:t>المشروع</a:t>
            </a:r>
            <a:r>
              <a:rPr lang="en-US" sz="2400" kern="1200" dirty="0">
                <a:solidFill>
                  <a:schemeClr val="bg1">
                    <a:alpha val="60000"/>
                  </a:schemeClr>
                </a:solidFill>
                <a:latin typeface="+mj-lt"/>
                <a:ea typeface="+mj-ea"/>
                <a:cs typeface="+mj-cs"/>
              </a:rPr>
              <a:t> </a:t>
            </a:r>
            <a:r>
              <a:rPr lang="ar-SA" sz="2400" kern="1200" dirty="0">
                <a:solidFill>
                  <a:schemeClr val="bg1">
                    <a:alpha val="60000"/>
                  </a:schemeClr>
                </a:solidFill>
                <a:latin typeface="+mj-lt"/>
                <a:ea typeface="+mj-ea"/>
                <a:cs typeface="+mj-cs"/>
              </a:rPr>
              <a:t>:</a:t>
            </a:r>
            <a:r>
              <a:rPr lang="en-US" sz="2400" kern="1200" dirty="0" err="1">
                <a:solidFill>
                  <a:schemeClr val="bg1">
                    <a:alpha val="60000"/>
                  </a:schemeClr>
                </a:solidFill>
                <a:latin typeface="+mj-lt"/>
                <a:ea typeface="+mj-ea"/>
                <a:cs typeface="+mj-cs"/>
              </a:rPr>
              <a:t>سداد</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فواتير</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الكهرباء</a:t>
            </a:r>
            <a:br>
              <a:rPr lang="en-US" sz="2400" kern="1200" dirty="0">
                <a:solidFill>
                  <a:schemeClr val="bg1">
                    <a:alpha val="60000"/>
                  </a:schemeClr>
                </a:solidFill>
                <a:latin typeface="+mj-lt"/>
                <a:ea typeface="+mj-ea"/>
                <a:cs typeface="+mj-cs"/>
              </a:rPr>
            </a:br>
            <a:r>
              <a:rPr lang="en-US" sz="2400" kern="1200" dirty="0" err="1">
                <a:solidFill>
                  <a:schemeClr val="bg1">
                    <a:alpha val="60000"/>
                  </a:schemeClr>
                </a:solidFill>
                <a:latin typeface="+mj-lt"/>
                <a:ea typeface="+mj-ea"/>
                <a:cs typeface="+mj-cs"/>
              </a:rPr>
              <a:t>الوصف</a:t>
            </a:r>
            <a:r>
              <a:rPr lang="en-US" sz="2400" kern="1200" dirty="0">
                <a:solidFill>
                  <a:schemeClr val="bg1">
                    <a:alpha val="60000"/>
                  </a:schemeClr>
                </a:solidFill>
                <a:latin typeface="+mj-lt"/>
                <a:ea typeface="+mj-ea"/>
                <a:cs typeface="+mj-cs"/>
              </a:rPr>
              <a:t> </a:t>
            </a:r>
            <a:r>
              <a:rPr lang="ar-SA" sz="2400" kern="1200" dirty="0">
                <a:solidFill>
                  <a:schemeClr val="bg1">
                    <a:alpha val="60000"/>
                  </a:schemeClr>
                </a:solidFill>
                <a:latin typeface="+mj-lt"/>
                <a:ea typeface="+mj-ea"/>
                <a:cs typeface="+mj-cs"/>
              </a:rPr>
              <a:t>:</a:t>
            </a:r>
            <a:r>
              <a:rPr lang="en-US" sz="2400" kern="1200" dirty="0" err="1">
                <a:solidFill>
                  <a:schemeClr val="bg1">
                    <a:alpha val="60000"/>
                  </a:schemeClr>
                </a:solidFill>
                <a:latin typeface="+mj-lt"/>
                <a:ea typeface="+mj-ea"/>
                <a:cs typeface="+mj-cs"/>
              </a:rPr>
              <a:t>تعمل</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الجمعية</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على</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سداد</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فواتير</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الكهرباء</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للاسر</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الفقيرة</a:t>
            </a:r>
            <a:r>
              <a:rPr lang="en-US" sz="2400" kern="1200" dirty="0">
                <a:solidFill>
                  <a:schemeClr val="bg1">
                    <a:alpha val="60000"/>
                  </a:schemeClr>
                </a:solidFill>
                <a:latin typeface="+mj-lt"/>
                <a:ea typeface="+mj-ea"/>
                <a:cs typeface="+mj-cs"/>
              </a:rPr>
              <a:t> </a:t>
            </a:r>
            <a:br>
              <a:rPr lang="en-US" sz="2400" kern="1200" dirty="0">
                <a:solidFill>
                  <a:schemeClr val="bg1">
                    <a:alpha val="60000"/>
                  </a:schemeClr>
                </a:solidFill>
                <a:latin typeface="+mj-lt"/>
                <a:ea typeface="+mj-ea"/>
                <a:cs typeface="+mj-cs"/>
              </a:rPr>
            </a:br>
            <a:r>
              <a:rPr lang="en-US" sz="2400" kern="1200" dirty="0" err="1">
                <a:solidFill>
                  <a:schemeClr val="bg1">
                    <a:alpha val="60000"/>
                  </a:schemeClr>
                </a:solidFill>
                <a:latin typeface="+mj-lt"/>
                <a:ea typeface="+mj-ea"/>
                <a:cs typeface="+mj-cs"/>
              </a:rPr>
              <a:t>الفئة</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المستهدفة</a:t>
            </a:r>
            <a:r>
              <a:rPr lang="en-US" sz="2400" kern="1200" dirty="0">
                <a:solidFill>
                  <a:schemeClr val="bg1">
                    <a:alpha val="60000"/>
                  </a:schemeClr>
                </a:solidFill>
                <a:latin typeface="+mj-lt"/>
                <a:ea typeface="+mj-ea"/>
                <a:cs typeface="+mj-cs"/>
              </a:rPr>
              <a:t> </a:t>
            </a:r>
            <a:r>
              <a:rPr lang="ar-SA" sz="2400" kern="1200" dirty="0">
                <a:solidFill>
                  <a:schemeClr val="bg1">
                    <a:alpha val="60000"/>
                  </a:schemeClr>
                </a:solidFill>
                <a:latin typeface="+mj-lt"/>
                <a:ea typeface="+mj-ea"/>
                <a:cs typeface="+mj-cs"/>
              </a:rPr>
              <a:t>:</a:t>
            </a:r>
            <a:r>
              <a:rPr lang="en-US" sz="2400" kern="1200" dirty="0" err="1">
                <a:solidFill>
                  <a:schemeClr val="bg1">
                    <a:alpha val="60000"/>
                  </a:schemeClr>
                </a:solidFill>
                <a:latin typeface="+mj-lt"/>
                <a:ea typeface="+mj-ea"/>
                <a:cs typeface="+mj-cs"/>
              </a:rPr>
              <a:t>الارامل</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والايتام</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والمطلقات</a:t>
            </a:r>
            <a:r>
              <a:rPr lang="en-US" sz="2400" kern="1200" dirty="0">
                <a:solidFill>
                  <a:schemeClr val="bg1">
                    <a:alpha val="60000"/>
                  </a:schemeClr>
                </a:solidFill>
                <a:latin typeface="+mj-lt"/>
                <a:ea typeface="+mj-ea"/>
                <a:cs typeface="+mj-cs"/>
              </a:rPr>
              <a:t> </a:t>
            </a:r>
            <a:br>
              <a:rPr lang="en-US" sz="2400" kern="1200" dirty="0">
                <a:solidFill>
                  <a:schemeClr val="bg1">
                    <a:alpha val="60000"/>
                  </a:schemeClr>
                </a:solidFill>
                <a:latin typeface="+mj-lt"/>
                <a:ea typeface="+mj-ea"/>
                <a:cs typeface="+mj-cs"/>
              </a:rPr>
            </a:br>
            <a:r>
              <a:rPr lang="ar-SA" sz="2400" dirty="0">
                <a:solidFill>
                  <a:schemeClr val="bg1">
                    <a:alpha val="60000"/>
                  </a:schemeClr>
                </a:solidFill>
              </a:rPr>
              <a:t>العدد :3</a:t>
            </a:r>
            <a:endParaRPr lang="en-US" sz="2400" kern="1200" dirty="0">
              <a:solidFill>
                <a:schemeClr val="bg1">
                  <a:alpha val="60000"/>
                </a:schemeClr>
              </a:solidFill>
              <a:latin typeface="+mj-lt"/>
              <a:ea typeface="+mj-ea"/>
              <a:cs typeface="+mj-cs"/>
            </a:endParaRPr>
          </a:p>
        </p:txBody>
      </p:sp>
      <p:pic>
        <p:nvPicPr>
          <p:cNvPr id="7" name="صورة 6" descr="صورة تحتوي على نص, ورقة, منتج ورقي, الطباعة&#10;&#10;تم إنشاء الوصف تلقائياً">
            <a:extLst>
              <a:ext uri="{FF2B5EF4-FFF2-40B4-BE49-F238E27FC236}">
                <a16:creationId xmlns:a16="http://schemas.microsoft.com/office/drawing/2014/main" id="{54D6D433-2882-0153-4884-3F60D9DFEC24}"/>
              </a:ext>
            </a:extLst>
          </p:cNvPr>
          <p:cNvPicPr>
            <a:picLocks noChangeAspect="1"/>
          </p:cNvPicPr>
          <p:nvPr/>
        </p:nvPicPr>
        <p:blipFill rotWithShape="1">
          <a:blip r:embed="rId3">
            <a:extLst>
              <a:ext uri="{28A0092B-C50C-407E-A947-70E740481C1C}">
                <a14:useLocalDpi xmlns:a14="http://schemas.microsoft.com/office/drawing/2010/main" val="0"/>
              </a:ext>
            </a:extLst>
          </a:blip>
          <a:srcRect l="1572" r="11573"/>
          <a:stretch/>
        </p:blipFill>
        <p:spPr>
          <a:xfrm>
            <a:off x="8838633" y="-6"/>
            <a:ext cx="3350527" cy="6858000"/>
          </a:xfrm>
          <a:prstGeom prst="rect">
            <a:avLst/>
          </a:prstGeom>
        </p:spPr>
      </p:pic>
    </p:spTree>
    <p:extLst>
      <p:ext uri="{BB962C8B-B14F-4D97-AF65-F5344CB8AC3E}">
        <p14:creationId xmlns:p14="http://schemas.microsoft.com/office/powerpoint/2010/main" val="184405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D54363-5754-1BF9-C6B9-45D32CD523BE}"/>
              </a:ext>
            </a:extLst>
          </p:cNvPr>
          <p:cNvSpPr>
            <a:spLocks noGrp="1"/>
          </p:cNvSpPr>
          <p:nvPr>
            <p:ph type="title"/>
          </p:nvPr>
        </p:nvSpPr>
        <p:spPr>
          <a:xfrm>
            <a:off x="762000" y="1141711"/>
            <a:ext cx="3727555" cy="3474364"/>
          </a:xfrm>
        </p:spPr>
        <p:txBody>
          <a:bodyPr vert="horz" lIns="91440" tIns="45720" rIns="91440" bIns="45720" rtlCol="0" anchor="t">
            <a:normAutofit/>
          </a:bodyPr>
          <a:lstStyle/>
          <a:p>
            <a:r>
              <a:rPr lang="en-US" sz="2800" kern="1200" dirty="0" err="1">
                <a:solidFill>
                  <a:schemeClr val="tx1"/>
                </a:solidFill>
                <a:latin typeface="+mj-lt"/>
                <a:ea typeface="+mj-ea"/>
                <a:cs typeface="+mj-cs"/>
              </a:rPr>
              <a:t>المشروع</a:t>
            </a:r>
            <a:r>
              <a:rPr lang="en-US" sz="2800" kern="1200" dirty="0">
                <a:solidFill>
                  <a:schemeClr val="tx1"/>
                </a:solidFill>
                <a:latin typeface="+mj-lt"/>
                <a:ea typeface="+mj-ea"/>
                <a:cs typeface="+mj-cs"/>
              </a:rPr>
              <a:t> </a:t>
            </a:r>
            <a:r>
              <a:rPr lang="ar-SA" sz="2800" kern="1200" dirty="0">
                <a:solidFill>
                  <a:schemeClr val="tx1"/>
                </a:solidFill>
                <a:latin typeface="+mj-lt"/>
                <a:ea typeface="+mj-ea"/>
                <a:cs typeface="+mj-cs"/>
              </a:rPr>
              <a:t>:</a:t>
            </a:r>
            <a:r>
              <a:rPr lang="en-US" sz="2800" kern="1200" dirty="0" err="1">
                <a:solidFill>
                  <a:schemeClr val="tx1"/>
                </a:solidFill>
                <a:latin typeface="+mj-lt"/>
                <a:ea typeface="+mj-ea"/>
                <a:cs typeface="+mj-cs"/>
              </a:rPr>
              <a:t>تامين</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وجبات</a:t>
            </a:r>
            <a:br>
              <a:rPr lang="en-US" sz="2800" dirty="0"/>
            </a:br>
            <a:r>
              <a:rPr lang="en-US" sz="2800" kern="1200" dirty="0" err="1">
                <a:solidFill>
                  <a:schemeClr val="tx1"/>
                </a:solidFill>
                <a:latin typeface="+mj-lt"/>
                <a:ea typeface="+mj-ea"/>
                <a:cs typeface="+mj-cs"/>
              </a:rPr>
              <a:t>الوصف</a:t>
            </a:r>
            <a:r>
              <a:rPr lang="en-US" sz="2800" kern="1200" dirty="0">
                <a:solidFill>
                  <a:schemeClr val="tx1"/>
                </a:solidFill>
                <a:latin typeface="+mj-lt"/>
                <a:ea typeface="+mj-ea"/>
                <a:cs typeface="+mj-cs"/>
              </a:rPr>
              <a:t> </a:t>
            </a:r>
            <a:r>
              <a:rPr lang="ar-SA" sz="2800" dirty="0"/>
              <a:t>:</a:t>
            </a:r>
            <a:r>
              <a:rPr lang="en-US" sz="2800" kern="1200" dirty="0" err="1">
                <a:solidFill>
                  <a:schemeClr val="tx1"/>
                </a:solidFill>
                <a:latin typeface="+mj-lt"/>
                <a:ea typeface="+mj-ea"/>
                <a:cs typeface="+mj-cs"/>
              </a:rPr>
              <a:t>قامت</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الجمعية</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بتوفير</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وجبات</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للطلاب</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المدارس</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اثناء</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أداء</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الاختبارات</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النهائية</a:t>
            </a:r>
            <a:br>
              <a:rPr lang="en-US" sz="2800" kern="1200" dirty="0">
                <a:solidFill>
                  <a:schemeClr val="tx1"/>
                </a:solidFill>
                <a:latin typeface="+mj-lt"/>
                <a:ea typeface="+mj-ea"/>
                <a:cs typeface="+mj-cs"/>
              </a:rPr>
            </a:br>
            <a:r>
              <a:rPr lang="ar-SA" sz="2800" kern="1200" dirty="0">
                <a:solidFill>
                  <a:schemeClr val="tx1"/>
                </a:solidFill>
                <a:latin typeface="+mj-lt"/>
                <a:ea typeface="+mj-ea"/>
                <a:cs typeface="+mj-cs"/>
              </a:rPr>
              <a:t>الفئة المستهدفة :</a:t>
            </a:r>
            <a:r>
              <a:rPr lang="en-US" sz="2800" kern="1200" dirty="0" err="1">
                <a:solidFill>
                  <a:schemeClr val="tx1"/>
                </a:solidFill>
                <a:latin typeface="+mj-lt"/>
                <a:ea typeface="+mj-ea"/>
                <a:cs typeface="+mj-cs"/>
              </a:rPr>
              <a:t>طلاب</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وطالبات</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المدارس</a:t>
            </a:r>
            <a:br>
              <a:rPr lang="en-US" sz="2800" kern="1200" dirty="0">
                <a:solidFill>
                  <a:schemeClr val="tx1"/>
                </a:solidFill>
                <a:latin typeface="+mj-lt"/>
                <a:ea typeface="+mj-ea"/>
                <a:cs typeface="+mj-cs"/>
              </a:rPr>
            </a:br>
            <a:r>
              <a:rPr lang="ar-SA" sz="2800" dirty="0"/>
              <a:t>عدد :الوجبات 1400</a:t>
            </a:r>
            <a:br>
              <a:rPr lang="ar-SA" sz="2800" dirty="0"/>
            </a:br>
            <a:r>
              <a:rPr lang="ar-SA" sz="2800" dirty="0"/>
              <a:t>عدد الطلاب والطالبات :700</a:t>
            </a:r>
            <a:endParaRPr lang="en-US" sz="2800" kern="1200" dirty="0">
              <a:solidFill>
                <a:schemeClr val="tx1"/>
              </a:solidFill>
              <a:latin typeface="+mj-lt"/>
              <a:ea typeface="+mj-ea"/>
              <a:cs typeface="+mj-cs"/>
            </a:endParaRPr>
          </a:p>
        </p:txBody>
      </p:sp>
      <p:cxnSp>
        <p:nvCxnSpPr>
          <p:cNvPr id="33" name="Straight Connector 32">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صورة 10" descr="صورة تحتوي على أثاث المنزل, طاولة, داخلي, طعام&#10;&#10;تم إنشاء الوصف تلقائياً">
            <a:extLst>
              <a:ext uri="{FF2B5EF4-FFF2-40B4-BE49-F238E27FC236}">
                <a16:creationId xmlns:a16="http://schemas.microsoft.com/office/drawing/2014/main" id="{68E64EBE-A2E9-3474-3615-537BA5F3A58F}"/>
              </a:ext>
            </a:extLst>
          </p:cNvPr>
          <p:cNvPicPr>
            <a:picLocks noChangeAspect="1"/>
          </p:cNvPicPr>
          <p:nvPr/>
        </p:nvPicPr>
        <p:blipFill rotWithShape="1">
          <a:blip r:embed="rId2">
            <a:extLst>
              <a:ext uri="{28A0092B-C50C-407E-A947-70E740481C1C}">
                <a14:useLocalDpi xmlns:a14="http://schemas.microsoft.com/office/drawing/2010/main" val="0"/>
              </a:ext>
            </a:extLst>
          </a:blip>
          <a:srcRect t="29666" r="3" b="16830"/>
          <a:stretch/>
        </p:blipFill>
        <p:spPr>
          <a:xfrm>
            <a:off x="5009426" y="10"/>
            <a:ext cx="3604846" cy="3428986"/>
          </a:xfrm>
          <a:prstGeom prst="rect">
            <a:avLst/>
          </a:prstGeom>
        </p:spPr>
      </p:pic>
      <p:pic>
        <p:nvPicPr>
          <p:cNvPr id="9" name="صورة 8" descr="صورة تحتوي على داخلي, تلبيس, طاولة, سقف&#10;&#10;تم إنشاء الوصف تلقائياً">
            <a:extLst>
              <a:ext uri="{FF2B5EF4-FFF2-40B4-BE49-F238E27FC236}">
                <a16:creationId xmlns:a16="http://schemas.microsoft.com/office/drawing/2014/main" id="{D3C16CC1-4F5A-5C72-A498-43387434DE7D}"/>
              </a:ext>
            </a:extLst>
          </p:cNvPr>
          <p:cNvPicPr>
            <a:picLocks noChangeAspect="1"/>
          </p:cNvPicPr>
          <p:nvPr/>
        </p:nvPicPr>
        <p:blipFill rotWithShape="1">
          <a:blip r:embed="rId3">
            <a:extLst>
              <a:ext uri="{28A0092B-C50C-407E-A947-70E740481C1C}">
                <a14:useLocalDpi xmlns:a14="http://schemas.microsoft.com/office/drawing/2010/main" val="0"/>
              </a:ext>
            </a:extLst>
          </a:blip>
          <a:srcRect t="17030" r="-1" b="11628"/>
          <a:stretch/>
        </p:blipFill>
        <p:spPr>
          <a:xfrm>
            <a:off x="8587155" y="1"/>
            <a:ext cx="3604846" cy="3428996"/>
          </a:xfrm>
          <a:prstGeom prst="rect">
            <a:avLst/>
          </a:prstGeom>
        </p:spPr>
      </p:pic>
      <p:pic>
        <p:nvPicPr>
          <p:cNvPr id="5" name="عنصر نائب للمحتوى 4" descr="صورة تحتوي على أريكة, أثاث المنزل, داخلي, صندوق&#10;&#10;تم إنشاء الوصف تلقائياً">
            <a:extLst>
              <a:ext uri="{FF2B5EF4-FFF2-40B4-BE49-F238E27FC236}">
                <a16:creationId xmlns:a16="http://schemas.microsoft.com/office/drawing/2014/main" id="{93C9A10E-7D3B-88FF-2116-ABE7FB03C8D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7935" r="-2" b="7191"/>
          <a:stretch/>
        </p:blipFill>
        <p:spPr>
          <a:xfrm>
            <a:off x="5009426" y="3428996"/>
            <a:ext cx="7182574" cy="3428996"/>
          </a:xfrm>
          <a:prstGeom prst="rect">
            <a:avLst/>
          </a:prstGeom>
        </p:spPr>
      </p:pic>
    </p:spTree>
    <p:extLst>
      <p:ext uri="{BB962C8B-B14F-4D97-AF65-F5344CB8AC3E}">
        <p14:creationId xmlns:p14="http://schemas.microsoft.com/office/powerpoint/2010/main" val="76438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429"/>
            <a:ext cx="12189880" cy="6857474"/>
          </a:xfrm>
          <a:prstGeom prst="rect">
            <a:avLst/>
          </a:prstGeom>
        </p:spPr>
      </p:pic>
    </p:spTree>
    <p:extLst>
      <p:ext uri="{BB962C8B-B14F-4D97-AF65-F5344CB8AC3E}">
        <p14:creationId xmlns:p14="http://schemas.microsoft.com/office/powerpoint/2010/main" val="140075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0"/>
            <a:ext cx="12189881" cy="6858332"/>
          </a:xfrm>
          <a:prstGeom prst="rect">
            <a:avLst/>
          </a:prstGeom>
        </p:spPr>
      </p:pic>
      <p:sp>
        <p:nvSpPr>
          <p:cNvPr id="5" name="Title 1"/>
          <p:cNvSpPr>
            <a:spLocks noGrp="1"/>
          </p:cNvSpPr>
          <p:nvPr>
            <p:ph type="ctrTitle"/>
          </p:nvPr>
        </p:nvSpPr>
        <p:spPr>
          <a:xfrm>
            <a:off x="7471954" y="1339109"/>
            <a:ext cx="3992880" cy="489691"/>
          </a:xfrm>
        </p:spPr>
        <p:txBody>
          <a:bodyPr>
            <a:normAutofit fontScale="90000"/>
          </a:bodyPr>
          <a:lstStyle/>
          <a:p>
            <a:pPr marL="457200" indent="-457200" algn="r" rtl="1">
              <a:lnSpc>
                <a:spcPct val="150000"/>
              </a:lnSpc>
              <a:buFont typeface="Wingdings" panose="05000000000000000000" pitchFamily="2" charset="2"/>
              <a:buChar char="Ø"/>
            </a:pPr>
            <a:r>
              <a:rPr lang="ar-PS" sz="2600" dirty="0">
                <a:solidFill>
                  <a:schemeClr val="accent6">
                    <a:lumMod val="50000"/>
                  </a:schemeClr>
                </a:solidFill>
                <a:latin typeface="Hacen Tunisia" panose="02000000000000000000" pitchFamily="2" charset="-78"/>
                <a:cs typeface="Hacen Tunisia" panose="02000000000000000000" pitchFamily="2" charset="-78"/>
              </a:rPr>
              <a:t>العنوان الرئيسي</a:t>
            </a:r>
            <a:endParaRPr lang="ar-SA" sz="2600" dirty="0">
              <a:solidFill>
                <a:schemeClr val="accent6">
                  <a:lumMod val="50000"/>
                </a:schemeClr>
              </a:solidFill>
            </a:endParaRPr>
          </a:p>
        </p:txBody>
      </p:sp>
      <p:sp>
        <p:nvSpPr>
          <p:cNvPr id="6" name="Title 1"/>
          <p:cNvSpPr txBox="1">
            <a:spLocks/>
          </p:cNvSpPr>
          <p:nvPr/>
        </p:nvSpPr>
        <p:spPr>
          <a:xfrm>
            <a:off x="7818444" y="1828800"/>
            <a:ext cx="3299901" cy="489691"/>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r" rtl="1">
              <a:lnSpc>
                <a:spcPct val="150000"/>
              </a:lnSpc>
              <a:buFont typeface="Wingdings" panose="05000000000000000000" pitchFamily="2" charset="2"/>
              <a:buChar char="§"/>
            </a:pPr>
            <a:r>
              <a:rPr lang="ar-PS" sz="2600" dirty="0">
                <a:solidFill>
                  <a:schemeClr val="accent6">
                    <a:lumMod val="75000"/>
                  </a:schemeClr>
                </a:solidFill>
                <a:latin typeface="Hacen Tunisia" panose="02000000000000000000" pitchFamily="2" charset="-78"/>
                <a:cs typeface="Hacen Tunisia" panose="02000000000000000000" pitchFamily="2" charset="-78"/>
              </a:rPr>
              <a:t>عنوان فرعي</a:t>
            </a:r>
            <a:endParaRPr lang="ar-SA" sz="2600" dirty="0">
              <a:solidFill>
                <a:schemeClr val="accent6">
                  <a:lumMod val="75000"/>
                </a:schemeClr>
              </a:solidFill>
            </a:endParaRPr>
          </a:p>
        </p:txBody>
      </p:sp>
      <p:sp>
        <p:nvSpPr>
          <p:cNvPr id="8" name="TextBox 7"/>
          <p:cNvSpPr txBox="1"/>
          <p:nvPr/>
        </p:nvSpPr>
        <p:spPr>
          <a:xfrm>
            <a:off x="783771" y="2495006"/>
            <a:ext cx="10241280" cy="2362185"/>
          </a:xfrm>
          <a:prstGeom prst="rect">
            <a:avLst/>
          </a:prstGeom>
          <a:noFill/>
        </p:spPr>
        <p:txBody>
          <a:bodyPr wrap="square" rtlCol="1">
            <a:spAutoFit/>
          </a:bodyPr>
          <a:lstStyle/>
          <a:p>
            <a:pPr algn="r" rtl="1">
              <a:lnSpc>
                <a:spcPct val="150000"/>
              </a:lnSpc>
            </a:pPr>
            <a:r>
              <a:rPr lang="ar-SA" sz="2000" dirty="0">
                <a:solidFill>
                  <a:schemeClr val="tx1">
                    <a:lumMod val="85000"/>
                    <a:lumOff val="15000"/>
                  </a:schemeClr>
                </a:solidFill>
                <a:latin typeface="Hacen Tunisia" panose="02000000000000000000" pitchFamily="2" charset="-78"/>
                <a:cs typeface="Hacen Tunisia" panose="02000000000000000000" pitchFamily="2" charset="-78"/>
              </a:rPr>
              <a:t>الفقرة ..... جمعية البر الخيرية بأم الدوم هي جمعية خيرية رسمية ومسجلة بوزارة الموارد البشرية والتنمية الإجتماعية برقم ٤١٣، تسعى للريادة في تنمية المحتاج وبناء المجتمع عبر برامج تنموية ومستدامة في بيئة عمل محفزة وبمصداقية عالية.</a:t>
            </a:r>
          </a:p>
          <a:p>
            <a:pPr algn="r" rtl="1">
              <a:lnSpc>
                <a:spcPct val="150000"/>
              </a:lnSpc>
            </a:pPr>
            <a:br>
              <a:rPr lang="ar-SA" sz="2000" dirty="0">
                <a:latin typeface="Hacen Tunisia" panose="02000000000000000000" pitchFamily="2" charset="-78"/>
                <a:cs typeface="Hacen Tunisia" panose="02000000000000000000" pitchFamily="2" charset="-78"/>
              </a:rPr>
            </a:br>
            <a:endParaRPr lang="ar-SA" sz="2000"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338310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Rectangle 5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AC13DE3E-15B7-4635-8039-5DCB02F71100}"/>
              </a:ext>
            </a:extLst>
          </p:cNvPr>
          <p:cNvSpPr>
            <a:spLocks noGrp="1"/>
          </p:cNvSpPr>
          <p:nvPr>
            <p:ph type="title"/>
          </p:nvPr>
        </p:nvSpPr>
        <p:spPr>
          <a:xfrm>
            <a:off x="1331088" y="565739"/>
            <a:ext cx="9745883" cy="1124949"/>
          </a:xfrm>
        </p:spPr>
        <p:txBody>
          <a:bodyPr>
            <a:normAutofit/>
          </a:bodyPr>
          <a:lstStyle/>
          <a:p>
            <a:r>
              <a:rPr lang="ar-SA">
                <a:solidFill>
                  <a:schemeClr val="bg1"/>
                </a:solidFill>
              </a:rPr>
              <a:t>تقرير إدارة التنمية الاجتماعية للربع الثاني لعام2023</a:t>
            </a:r>
            <a:endParaRPr lang="ar-SA" dirty="0">
              <a:solidFill>
                <a:schemeClr val="bg1"/>
              </a:solidFill>
            </a:endParaRPr>
          </a:p>
        </p:txBody>
      </p:sp>
      <p:sp>
        <p:nvSpPr>
          <p:cNvPr id="108" name="Freeform: Shape 59">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09" name="Freeform: Shape 61">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63">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5">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67">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جدول 4">
            <a:extLst>
              <a:ext uri="{FF2B5EF4-FFF2-40B4-BE49-F238E27FC236}">
                <a16:creationId xmlns:a16="http://schemas.microsoft.com/office/drawing/2014/main" id="{71A3060D-DC35-414A-B2C0-284D38F0F937}"/>
              </a:ext>
            </a:extLst>
          </p:cNvPr>
          <p:cNvGraphicFramePr>
            <a:graphicFrameLocks noGrp="1"/>
          </p:cNvGraphicFramePr>
          <p:nvPr>
            <p:ph idx="1"/>
            <p:extLst>
              <p:ext uri="{D42A27DB-BD31-4B8C-83A1-F6EECF244321}">
                <p14:modId xmlns:p14="http://schemas.microsoft.com/office/powerpoint/2010/main" val="4239307083"/>
              </p:ext>
            </p:extLst>
          </p:nvPr>
        </p:nvGraphicFramePr>
        <p:xfrm>
          <a:off x="4703760" y="2961206"/>
          <a:ext cx="3039974" cy="2300368"/>
        </p:xfrm>
        <a:graphic>
          <a:graphicData uri="http://schemas.openxmlformats.org/drawingml/2006/table">
            <a:tbl>
              <a:tblPr rtl="1" firstRow="1" bandRow="1">
                <a:tableStyleId>{5C22544A-7EE6-4342-B048-85BDC9FD1C3A}</a:tableStyleId>
              </a:tblPr>
              <a:tblGrid>
                <a:gridCol w="1738268">
                  <a:extLst>
                    <a:ext uri="{9D8B030D-6E8A-4147-A177-3AD203B41FA5}">
                      <a16:colId xmlns:a16="http://schemas.microsoft.com/office/drawing/2014/main" val="122442863"/>
                    </a:ext>
                  </a:extLst>
                </a:gridCol>
                <a:gridCol w="1301706">
                  <a:extLst>
                    <a:ext uri="{9D8B030D-6E8A-4147-A177-3AD203B41FA5}">
                      <a16:colId xmlns:a16="http://schemas.microsoft.com/office/drawing/2014/main" val="3316501011"/>
                    </a:ext>
                  </a:extLst>
                </a:gridCol>
              </a:tblGrid>
              <a:tr h="1150184">
                <a:tc>
                  <a:txBody>
                    <a:bodyPr/>
                    <a:lstStyle/>
                    <a:p>
                      <a:pPr algn="ctr" rtl="1"/>
                      <a:r>
                        <a:rPr lang="ar-SA" sz="3300"/>
                        <a:t>عدد البرامج</a:t>
                      </a:r>
                    </a:p>
                  </a:txBody>
                  <a:tcPr marL="107769" marR="107769" marT="53884" marB="53884"/>
                </a:tc>
                <a:tc>
                  <a:txBody>
                    <a:bodyPr/>
                    <a:lstStyle/>
                    <a:p>
                      <a:pPr algn="ctr" rtl="1"/>
                      <a:r>
                        <a:rPr lang="ar-SA" sz="3300"/>
                        <a:t>6</a:t>
                      </a:r>
                    </a:p>
                  </a:txBody>
                  <a:tcPr marL="107769" marR="107769" marT="53884" marB="53884"/>
                </a:tc>
                <a:extLst>
                  <a:ext uri="{0D108BD9-81ED-4DB2-BD59-A6C34878D82A}">
                    <a16:rowId xmlns:a16="http://schemas.microsoft.com/office/drawing/2014/main" val="881905553"/>
                  </a:ext>
                </a:extLst>
              </a:tr>
              <a:tr h="1150184">
                <a:tc>
                  <a:txBody>
                    <a:bodyPr/>
                    <a:lstStyle/>
                    <a:p>
                      <a:pPr algn="ctr" rtl="1"/>
                      <a:r>
                        <a:rPr lang="ar-SA" sz="3300"/>
                        <a:t>عدد المستفيدين</a:t>
                      </a:r>
                    </a:p>
                  </a:txBody>
                  <a:tcPr marL="107769" marR="107769" marT="53884" marB="53884"/>
                </a:tc>
                <a:tc>
                  <a:txBody>
                    <a:bodyPr/>
                    <a:lstStyle/>
                    <a:p>
                      <a:pPr algn="ctr" rtl="1"/>
                      <a:r>
                        <a:rPr lang="ar-SA" sz="3300"/>
                        <a:t>1166</a:t>
                      </a:r>
                    </a:p>
                  </a:txBody>
                  <a:tcPr marL="107769" marR="107769" marT="53884" marB="53884"/>
                </a:tc>
                <a:extLst>
                  <a:ext uri="{0D108BD9-81ED-4DB2-BD59-A6C34878D82A}">
                    <a16:rowId xmlns:a16="http://schemas.microsoft.com/office/drawing/2014/main" val="2061893906"/>
                  </a:ext>
                </a:extLst>
              </a:tr>
            </a:tbl>
          </a:graphicData>
        </a:graphic>
      </p:graphicFrame>
    </p:spTree>
    <p:extLst>
      <p:ext uri="{BB962C8B-B14F-4D97-AF65-F5344CB8AC3E}">
        <p14:creationId xmlns:p14="http://schemas.microsoft.com/office/powerpoint/2010/main" val="285813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A964B-2202-4BCB-B623-32F54FC901E6}"/>
              </a:ext>
            </a:extLst>
          </p:cNvPr>
          <p:cNvSpPr>
            <a:spLocks noGrp="1"/>
          </p:cNvSpPr>
          <p:nvPr>
            <p:ph type="title"/>
          </p:nvPr>
        </p:nvSpPr>
        <p:spPr/>
        <p:txBody>
          <a:bodyPr>
            <a:noAutofit/>
          </a:bodyPr>
          <a:lstStyle/>
          <a:p>
            <a:pPr algn="ctr"/>
            <a:r>
              <a:rPr lang="ar-SA" sz="2800" dirty="0"/>
              <a:t>اسم البرنامج :كفالة الايتام</a:t>
            </a:r>
            <a:br>
              <a:rPr lang="ar-SA" sz="2800" dirty="0"/>
            </a:br>
            <a:r>
              <a:rPr lang="ar-SA" sz="2800" dirty="0"/>
              <a:t>الوصف :تقوم الجمعية بصرف مبالغ الكفالة </a:t>
            </a:r>
            <a:r>
              <a:rPr lang="ar-SA" sz="2800" dirty="0" err="1"/>
              <a:t>للايتام</a:t>
            </a:r>
            <a:r>
              <a:rPr lang="ar-SA" sz="2800" dirty="0"/>
              <a:t> وتأمين الكفالة الغذائية والتعليمية وسقيا الماء</a:t>
            </a:r>
            <a:br>
              <a:rPr lang="ar-SA" sz="2800" dirty="0"/>
            </a:br>
            <a:r>
              <a:rPr lang="ar-SA" sz="2800" dirty="0"/>
              <a:t>الفئة </a:t>
            </a:r>
            <a:r>
              <a:rPr lang="ar-SA" sz="2800" dirty="0" err="1"/>
              <a:t>المستهدفة:الايتام</a:t>
            </a:r>
            <a:r>
              <a:rPr lang="ar-SA" sz="2800" dirty="0"/>
              <a:t> </a:t>
            </a:r>
            <a:br>
              <a:rPr lang="ar-SA" sz="2800" dirty="0"/>
            </a:br>
            <a:r>
              <a:rPr lang="ar-SA" sz="2800" dirty="0"/>
              <a:t>العدد :141 يتيم ويتيمة </a:t>
            </a:r>
          </a:p>
        </p:txBody>
      </p:sp>
      <p:graphicFrame>
        <p:nvGraphicFramePr>
          <p:cNvPr id="7" name="عنصر نائب للمحتوى 6">
            <a:extLst>
              <a:ext uri="{FF2B5EF4-FFF2-40B4-BE49-F238E27FC236}">
                <a16:creationId xmlns:a16="http://schemas.microsoft.com/office/drawing/2014/main" id="{4903BB79-D70A-47D8-BE4C-AA3F8ECD14B8}"/>
              </a:ext>
            </a:extLst>
          </p:cNvPr>
          <p:cNvGraphicFramePr>
            <a:graphicFrameLocks noGrp="1"/>
          </p:cNvGraphicFramePr>
          <p:nvPr>
            <p:ph idx="1"/>
            <p:extLst>
              <p:ext uri="{D42A27DB-BD31-4B8C-83A1-F6EECF244321}">
                <p14:modId xmlns:p14="http://schemas.microsoft.com/office/powerpoint/2010/main" val="4024950555"/>
              </p:ext>
            </p:extLst>
          </p:nvPr>
        </p:nvGraphicFramePr>
        <p:xfrm>
          <a:off x="688976" y="2190308"/>
          <a:ext cx="5850048" cy="3934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مخطط 11">
            <a:extLst>
              <a:ext uri="{FF2B5EF4-FFF2-40B4-BE49-F238E27FC236}">
                <a16:creationId xmlns:a16="http://schemas.microsoft.com/office/drawing/2014/main" id="{ECF0AC93-CA0E-411A-B820-9B8801A1CB81}"/>
              </a:ext>
            </a:extLst>
          </p:cNvPr>
          <p:cNvGraphicFramePr/>
          <p:nvPr>
            <p:extLst>
              <p:ext uri="{D42A27DB-BD31-4B8C-83A1-F6EECF244321}">
                <p14:modId xmlns:p14="http://schemas.microsoft.com/office/powerpoint/2010/main" val="3422696831"/>
              </p:ext>
            </p:extLst>
          </p:nvPr>
        </p:nvGraphicFramePr>
        <p:xfrm>
          <a:off x="2032000" y="2030819"/>
          <a:ext cx="6165702" cy="3498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115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79F12E-F5ED-471C-BBF0-0814077782D7}"/>
              </a:ext>
            </a:extLst>
          </p:cNvPr>
          <p:cNvSpPr>
            <a:spLocks noGrp="1"/>
          </p:cNvSpPr>
          <p:nvPr>
            <p:ph type="title"/>
          </p:nvPr>
        </p:nvSpPr>
        <p:spPr/>
        <p:txBody>
          <a:bodyPr>
            <a:normAutofit fontScale="90000"/>
          </a:bodyPr>
          <a:lstStyle/>
          <a:p>
            <a:pPr algn="r"/>
            <a:r>
              <a:rPr lang="ar-SA" sz="3100" dirty="0"/>
              <a:t>اسم البرنامج :كفالة الاسر المحتاجة</a:t>
            </a:r>
            <a:br>
              <a:rPr lang="ar-SA" sz="3100" dirty="0"/>
            </a:br>
            <a:r>
              <a:rPr lang="ar-SA" sz="3100" dirty="0"/>
              <a:t>الوصف :توفير الكفالة الشهرية </a:t>
            </a:r>
            <a:r>
              <a:rPr lang="ar-SA" sz="3100" dirty="0" err="1"/>
              <a:t>للاسر</a:t>
            </a:r>
            <a:r>
              <a:rPr lang="ar-SA" sz="3100" dirty="0"/>
              <a:t> الأكثر احتياجا</a:t>
            </a:r>
            <a:br>
              <a:rPr lang="ar-SA" sz="3100" dirty="0"/>
            </a:br>
            <a:r>
              <a:rPr lang="ar-SA" sz="3100" dirty="0"/>
              <a:t>الفئة المستهدفة :الارامل والمطلقات والمستفيدين</a:t>
            </a:r>
            <a:br>
              <a:rPr lang="ar-SA" sz="3100" dirty="0"/>
            </a:br>
            <a:r>
              <a:rPr lang="ar-SA" sz="3100" dirty="0"/>
              <a:t>العدد:64</a:t>
            </a:r>
            <a:br>
              <a:rPr lang="ar-SA" dirty="0"/>
            </a:br>
            <a:endParaRPr lang="ar-SA" dirty="0"/>
          </a:p>
        </p:txBody>
      </p:sp>
      <p:graphicFrame>
        <p:nvGraphicFramePr>
          <p:cNvPr id="11" name="عنصر نائب للمحتوى 10">
            <a:extLst>
              <a:ext uri="{FF2B5EF4-FFF2-40B4-BE49-F238E27FC236}">
                <a16:creationId xmlns:a16="http://schemas.microsoft.com/office/drawing/2014/main" id="{49000485-964D-4BF1-8384-C9C0686D3814}"/>
              </a:ext>
            </a:extLst>
          </p:cNvPr>
          <p:cNvGraphicFramePr>
            <a:graphicFrameLocks noGrp="1"/>
          </p:cNvGraphicFramePr>
          <p:nvPr>
            <p:ph idx="1"/>
            <p:extLst>
              <p:ext uri="{D42A27DB-BD31-4B8C-83A1-F6EECF244321}">
                <p14:modId xmlns:p14="http://schemas.microsoft.com/office/powerpoint/2010/main" val="950567912"/>
              </p:ext>
            </p:extLst>
          </p:nvPr>
        </p:nvGraphicFramePr>
        <p:xfrm>
          <a:off x="838200" y="2105247"/>
          <a:ext cx="8167577" cy="4071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009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3">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صورة 8" descr="صورة تحتوي على تمثال&#10;&#10;تم إنشاء الوصف تلقائياً">
            <a:extLst>
              <a:ext uri="{FF2B5EF4-FFF2-40B4-BE49-F238E27FC236}">
                <a16:creationId xmlns:a16="http://schemas.microsoft.com/office/drawing/2014/main" id="{7282E7D1-3E0D-F16E-F2F8-D224180E71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930" r="1" b="14417"/>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عنصر نائب للمحتوى 4" descr="صورة تحتوي على نص, زجاجة, مشروب غازي, بلاستيك&#10;&#10;تم إنشاء الوصف تلقائياً">
            <a:extLst>
              <a:ext uri="{FF2B5EF4-FFF2-40B4-BE49-F238E27FC236}">
                <a16:creationId xmlns:a16="http://schemas.microsoft.com/office/drawing/2014/main" id="{44AFFC9F-F0EF-1D17-3B06-0766C8BADF5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02" r="6803"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صورة 6" descr="صورة تحتوي على نص, حاوية, داخلي, صندوق&#10;&#10;تم إنشاء الوصف تلقائياً">
            <a:extLst>
              <a:ext uri="{FF2B5EF4-FFF2-40B4-BE49-F238E27FC236}">
                <a16:creationId xmlns:a16="http://schemas.microsoft.com/office/drawing/2014/main" id="{44D27775-90DD-9E82-5E54-3CF79310A615}"/>
              </a:ext>
            </a:extLst>
          </p:cNvPr>
          <p:cNvPicPr>
            <a:picLocks noChangeAspect="1"/>
          </p:cNvPicPr>
          <p:nvPr/>
        </p:nvPicPr>
        <p:blipFill rotWithShape="1">
          <a:blip r:embed="rId4">
            <a:extLst>
              <a:ext uri="{28A0092B-C50C-407E-A947-70E740481C1C}">
                <a14:useLocalDpi xmlns:a14="http://schemas.microsoft.com/office/drawing/2010/main" val="0"/>
              </a:ext>
            </a:extLst>
          </a:blip>
          <a:srcRect t="10189" r="-1" b="25237"/>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36" name="Freeform: Shape 15">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Freeform: Shape 17">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15E9B035-C4D2-EF53-86D2-8FEB0C606691}"/>
              </a:ext>
            </a:extLst>
          </p:cNvPr>
          <p:cNvSpPr>
            <a:spLocks noGrp="1"/>
          </p:cNvSpPr>
          <p:nvPr>
            <p:ph type="title"/>
          </p:nvPr>
        </p:nvSpPr>
        <p:spPr>
          <a:xfrm>
            <a:off x="438912" y="1527048"/>
            <a:ext cx="5020056" cy="2770632"/>
          </a:xfrm>
        </p:spPr>
        <p:txBody>
          <a:bodyPr vert="horz" lIns="91440" tIns="45720" rIns="91440" bIns="45720" rtlCol="0" anchor="b">
            <a:normAutofit fontScale="90000"/>
          </a:bodyPr>
          <a:lstStyle/>
          <a:p>
            <a:r>
              <a:rPr lang="en-US" sz="3000" kern="1200" dirty="0" err="1">
                <a:solidFill>
                  <a:schemeClr val="tx1"/>
                </a:solidFill>
                <a:latin typeface="+mj-lt"/>
                <a:ea typeface="+mj-ea"/>
                <a:cs typeface="+mj-cs"/>
              </a:rPr>
              <a:t>المشروع</a:t>
            </a:r>
            <a:r>
              <a:rPr lang="en-US" sz="3000" kern="1200" dirty="0">
                <a:solidFill>
                  <a:schemeClr val="tx1"/>
                </a:solidFill>
                <a:latin typeface="+mj-lt"/>
                <a:ea typeface="+mj-ea"/>
                <a:cs typeface="+mj-cs"/>
              </a:rPr>
              <a:t> </a:t>
            </a:r>
            <a:r>
              <a:rPr lang="ar-SA" sz="3000" kern="1200" dirty="0">
                <a:solidFill>
                  <a:schemeClr val="tx1"/>
                </a:solidFill>
                <a:latin typeface="+mj-lt"/>
                <a:ea typeface="+mj-ea"/>
                <a:cs typeface="+mj-cs"/>
              </a:rPr>
              <a:t>:</a:t>
            </a:r>
            <a:r>
              <a:rPr lang="en-US" sz="3000" kern="1200" dirty="0" err="1">
                <a:solidFill>
                  <a:schemeClr val="tx1"/>
                </a:solidFill>
                <a:latin typeface="+mj-lt"/>
                <a:ea typeface="+mj-ea"/>
                <a:cs typeface="+mj-cs"/>
              </a:rPr>
              <a:t>السلال</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الغذائية</a:t>
            </a:r>
            <a:r>
              <a:rPr lang="en-US" sz="3000" kern="1200" dirty="0">
                <a:solidFill>
                  <a:schemeClr val="tx1"/>
                </a:solidFill>
                <a:latin typeface="+mj-lt"/>
                <a:ea typeface="+mj-ea"/>
                <a:cs typeface="+mj-cs"/>
              </a:rPr>
              <a:t> </a:t>
            </a:r>
            <a:br>
              <a:rPr lang="en-US" sz="3000" kern="1200" dirty="0">
                <a:solidFill>
                  <a:schemeClr val="tx1"/>
                </a:solidFill>
                <a:latin typeface="+mj-lt"/>
                <a:ea typeface="+mj-ea"/>
                <a:cs typeface="+mj-cs"/>
              </a:rPr>
            </a:br>
            <a:r>
              <a:rPr lang="en-US" sz="3000" kern="1200" dirty="0" err="1">
                <a:solidFill>
                  <a:schemeClr val="tx1"/>
                </a:solidFill>
                <a:latin typeface="+mj-lt"/>
                <a:ea typeface="+mj-ea"/>
                <a:cs typeface="+mj-cs"/>
              </a:rPr>
              <a:t>الوصف</a:t>
            </a:r>
            <a:r>
              <a:rPr lang="en-US" sz="3000" kern="1200" dirty="0">
                <a:solidFill>
                  <a:schemeClr val="tx1"/>
                </a:solidFill>
                <a:latin typeface="+mj-lt"/>
                <a:ea typeface="+mj-ea"/>
                <a:cs typeface="+mj-cs"/>
              </a:rPr>
              <a:t> </a:t>
            </a:r>
            <a:r>
              <a:rPr lang="ar-SA" sz="3000" kern="1200" dirty="0">
                <a:solidFill>
                  <a:schemeClr val="tx1"/>
                </a:solidFill>
                <a:latin typeface="+mj-lt"/>
                <a:ea typeface="+mj-ea"/>
                <a:cs typeface="+mj-cs"/>
              </a:rPr>
              <a:t>:</a:t>
            </a:r>
            <a:r>
              <a:rPr lang="en-US" sz="3000" kern="1200" dirty="0" err="1">
                <a:solidFill>
                  <a:schemeClr val="tx1"/>
                </a:solidFill>
                <a:latin typeface="+mj-lt"/>
                <a:ea typeface="+mj-ea"/>
                <a:cs typeface="+mj-cs"/>
              </a:rPr>
              <a:t>تقوم</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الجمعية</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بتوفير</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المستلزمات</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الغذائية</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للمستفيدين</a:t>
            </a:r>
            <a:br>
              <a:rPr lang="en-US" sz="3000" kern="1200" dirty="0">
                <a:solidFill>
                  <a:schemeClr val="tx1"/>
                </a:solidFill>
                <a:latin typeface="+mj-lt"/>
                <a:ea typeface="+mj-ea"/>
                <a:cs typeface="+mj-cs"/>
              </a:rPr>
            </a:br>
            <a:r>
              <a:rPr lang="en-US" sz="3000" kern="1200" dirty="0" err="1">
                <a:solidFill>
                  <a:schemeClr val="tx1"/>
                </a:solidFill>
                <a:latin typeface="+mj-lt"/>
                <a:ea typeface="+mj-ea"/>
                <a:cs typeface="+mj-cs"/>
              </a:rPr>
              <a:t>الفئة</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المستفيدة</a:t>
            </a:r>
            <a:r>
              <a:rPr lang="ar-SA" sz="3000" kern="1200" dirty="0">
                <a:solidFill>
                  <a:schemeClr val="tx1"/>
                </a:solidFill>
                <a:latin typeface="+mj-lt"/>
                <a:ea typeface="+mj-ea"/>
                <a:cs typeface="+mj-cs"/>
              </a:rPr>
              <a:t>:</a:t>
            </a:r>
            <a:r>
              <a:rPr lang="en-US" sz="3000" kern="1200" dirty="0" err="1">
                <a:solidFill>
                  <a:schemeClr val="tx1"/>
                </a:solidFill>
                <a:latin typeface="+mj-lt"/>
                <a:ea typeface="+mj-ea"/>
                <a:cs typeface="+mj-cs"/>
              </a:rPr>
              <a:t>المستفيدين</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وامهات</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الايتام</a:t>
            </a:r>
            <a:br>
              <a:rPr lang="en-US" sz="3000" kern="1200" dirty="0">
                <a:solidFill>
                  <a:schemeClr val="tx1"/>
                </a:solidFill>
                <a:latin typeface="+mj-lt"/>
                <a:ea typeface="+mj-ea"/>
                <a:cs typeface="+mj-cs"/>
              </a:rPr>
            </a:br>
            <a:r>
              <a:rPr lang="en-US" sz="3000" kern="1200" dirty="0" err="1">
                <a:solidFill>
                  <a:schemeClr val="tx1"/>
                </a:solidFill>
                <a:latin typeface="+mj-lt"/>
                <a:ea typeface="+mj-ea"/>
                <a:cs typeface="+mj-cs"/>
              </a:rPr>
              <a:t>كمية</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السلال</a:t>
            </a:r>
            <a:r>
              <a:rPr lang="en-US" sz="3000" kern="1200" dirty="0">
                <a:solidFill>
                  <a:schemeClr val="tx1"/>
                </a:solidFill>
                <a:latin typeface="+mj-lt"/>
                <a:ea typeface="+mj-ea"/>
                <a:cs typeface="+mj-cs"/>
              </a:rPr>
              <a:t> </a:t>
            </a:r>
            <a:r>
              <a:rPr lang="ar-SA" sz="3000" kern="1200" dirty="0">
                <a:solidFill>
                  <a:schemeClr val="tx1"/>
                </a:solidFill>
                <a:latin typeface="+mj-lt"/>
                <a:ea typeface="+mj-ea"/>
                <a:cs typeface="+mj-cs"/>
              </a:rPr>
              <a:t>:</a:t>
            </a:r>
            <a:br>
              <a:rPr lang="en-US" sz="3000" kern="1200" dirty="0">
                <a:solidFill>
                  <a:schemeClr val="tx1"/>
                </a:solidFill>
                <a:latin typeface="+mj-lt"/>
                <a:ea typeface="+mj-ea"/>
                <a:cs typeface="+mj-cs"/>
              </a:rPr>
            </a:br>
            <a:r>
              <a:rPr lang="ar-SA" sz="3000" kern="1200" dirty="0">
                <a:solidFill>
                  <a:schemeClr val="tx1"/>
                </a:solidFill>
                <a:latin typeface="+mj-lt"/>
                <a:ea typeface="+mj-ea"/>
                <a:cs typeface="+mj-cs"/>
              </a:rPr>
              <a:t>360</a:t>
            </a:r>
            <a:br>
              <a:rPr lang="en-US" sz="3000" kern="1200" dirty="0">
                <a:solidFill>
                  <a:schemeClr val="tx1"/>
                </a:solidFill>
                <a:latin typeface="+mj-lt"/>
                <a:ea typeface="+mj-ea"/>
                <a:cs typeface="+mj-cs"/>
              </a:rPr>
            </a:br>
            <a:r>
              <a:rPr lang="ar-SA" sz="3000" dirty="0"/>
              <a:t>العدد:189</a:t>
            </a:r>
            <a:endParaRPr lang="en-US" sz="3000" kern="1200" dirty="0">
              <a:solidFill>
                <a:schemeClr val="tx1"/>
              </a:solidFill>
              <a:latin typeface="+mj-lt"/>
              <a:ea typeface="+mj-ea"/>
              <a:cs typeface="+mj-cs"/>
            </a:endParaRPr>
          </a:p>
        </p:txBody>
      </p:sp>
      <p:sp>
        <p:nvSpPr>
          <p:cNvPr id="38" name="Rectangle 19">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21">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92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23">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غيم, سماء, في الخارج, نص&#10;&#10;تم إنشاء الوصف تلقائياً">
            <a:extLst>
              <a:ext uri="{FF2B5EF4-FFF2-40B4-BE49-F238E27FC236}">
                <a16:creationId xmlns:a16="http://schemas.microsoft.com/office/drawing/2014/main" id="{365A1DA0-6025-60B7-B65A-AF627E1D2D31}"/>
              </a:ext>
            </a:extLst>
          </p:cNvPr>
          <p:cNvPicPr>
            <a:picLocks noChangeAspect="1"/>
          </p:cNvPicPr>
          <p:nvPr/>
        </p:nvPicPr>
        <p:blipFill rotWithShape="1">
          <a:blip r:embed="rId2">
            <a:extLst>
              <a:ext uri="{28A0092B-C50C-407E-A947-70E740481C1C}">
                <a14:useLocalDpi xmlns:a14="http://schemas.microsoft.com/office/drawing/2010/main" val="0"/>
              </a:ext>
            </a:extLst>
          </a:blip>
          <a:srcRect l="7293" r="10307"/>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عنوان 1">
            <a:extLst>
              <a:ext uri="{FF2B5EF4-FFF2-40B4-BE49-F238E27FC236}">
                <a16:creationId xmlns:a16="http://schemas.microsoft.com/office/drawing/2014/main" id="{FB85F804-99AA-3A52-B9C9-5EFD27AD7608}"/>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sz="2100" kern="1200" dirty="0" err="1">
                <a:solidFill>
                  <a:schemeClr val="tx1"/>
                </a:solidFill>
                <a:latin typeface="+mj-lt"/>
                <a:ea typeface="+mj-ea"/>
                <a:cs typeface="+mj-cs"/>
              </a:rPr>
              <a:t>المشروع</a:t>
            </a:r>
            <a:r>
              <a:rPr lang="en-US" sz="2100" kern="1200" dirty="0">
                <a:solidFill>
                  <a:schemeClr val="tx1"/>
                </a:solidFill>
                <a:latin typeface="+mj-lt"/>
                <a:ea typeface="+mj-ea"/>
                <a:cs typeface="+mj-cs"/>
              </a:rPr>
              <a:t>  </a:t>
            </a:r>
            <a:r>
              <a:rPr lang="ar-SA" sz="2100" dirty="0"/>
              <a:t>:</a:t>
            </a:r>
            <a:r>
              <a:rPr lang="en-US" sz="2100" kern="1200" dirty="0" err="1">
                <a:solidFill>
                  <a:schemeClr val="tx1"/>
                </a:solidFill>
                <a:latin typeface="+mj-lt"/>
                <a:ea typeface="+mj-ea"/>
                <a:cs typeface="+mj-cs"/>
              </a:rPr>
              <a:t>زكاة</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الفطر</a:t>
            </a:r>
            <a:r>
              <a:rPr lang="en-US" sz="2100" kern="1200" dirty="0">
                <a:solidFill>
                  <a:schemeClr val="tx1"/>
                </a:solidFill>
                <a:latin typeface="+mj-lt"/>
                <a:ea typeface="+mj-ea"/>
                <a:cs typeface="+mj-cs"/>
              </a:rPr>
              <a:t> </a:t>
            </a:r>
            <a:br>
              <a:rPr lang="en-US" sz="2100" kern="1200" dirty="0">
                <a:solidFill>
                  <a:schemeClr val="tx1"/>
                </a:solidFill>
                <a:latin typeface="+mj-lt"/>
                <a:ea typeface="+mj-ea"/>
                <a:cs typeface="+mj-cs"/>
              </a:rPr>
            </a:br>
            <a:r>
              <a:rPr lang="en-US" sz="2100" kern="1200" dirty="0" err="1">
                <a:solidFill>
                  <a:schemeClr val="tx1"/>
                </a:solidFill>
                <a:latin typeface="+mj-lt"/>
                <a:ea typeface="+mj-ea"/>
                <a:cs typeface="+mj-cs"/>
              </a:rPr>
              <a:t>الوصف</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تقوم</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الجمعية</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باستلام</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وتسليم</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زكاة</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الفطر</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وتوزيعها</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للمستفيدين</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في</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الوقت</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المحدد</a:t>
            </a:r>
            <a:br>
              <a:rPr lang="en-US" sz="2100" kern="1200" dirty="0">
                <a:solidFill>
                  <a:schemeClr val="tx1"/>
                </a:solidFill>
                <a:latin typeface="+mj-lt"/>
                <a:ea typeface="+mj-ea"/>
                <a:cs typeface="+mj-cs"/>
              </a:rPr>
            </a:br>
            <a:r>
              <a:rPr lang="en-US" sz="2100" kern="1200" dirty="0" err="1">
                <a:solidFill>
                  <a:schemeClr val="tx1"/>
                </a:solidFill>
                <a:latin typeface="+mj-lt"/>
                <a:ea typeface="+mj-ea"/>
                <a:cs typeface="+mj-cs"/>
              </a:rPr>
              <a:t>الفئة</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المستهدفة</a:t>
            </a:r>
            <a:r>
              <a:rPr lang="en-US" sz="2100" kern="1200" dirty="0">
                <a:solidFill>
                  <a:schemeClr val="tx1"/>
                </a:solidFill>
                <a:latin typeface="+mj-lt"/>
                <a:ea typeface="+mj-ea"/>
                <a:cs typeface="+mj-cs"/>
              </a:rPr>
              <a:t> </a:t>
            </a:r>
            <a:r>
              <a:rPr lang="ar-SA" sz="2100" kern="1200" dirty="0">
                <a:solidFill>
                  <a:schemeClr val="tx1"/>
                </a:solidFill>
                <a:latin typeface="+mj-lt"/>
                <a:ea typeface="+mj-ea"/>
                <a:cs typeface="+mj-cs"/>
              </a:rPr>
              <a:t>:</a:t>
            </a:r>
            <a:r>
              <a:rPr lang="en-US" sz="2100" kern="1200" dirty="0" err="1">
                <a:solidFill>
                  <a:schemeClr val="tx1"/>
                </a:solidFill>
                <a:latin typeface="+mj-lt"/>
                <a:ea typeface="+mj-ea"/>
                <a:cs typeface="+mj-cs"/>
              </a:rPr>
              <a:t>الاسر</a:t>
            </a:r>
            <a:r>
              <a:rPr lang="en-US" sz="2100" kern="1200" dirty="0">
                <a:solidFill>
                  <a:schemeClr val="tx1"/>
                </a:solidFill>
                <a:latin typeface="+mj-lt"/>
                <a:ea typeface="+mj-ea"/>
                <a:cs typeface="+mj-cs"/>
              </a:rPr>
              <a:t> </a:t>
            </a:r>
            <a:r>
              <a:rPr lang="en-US" sz="2100" kern="1200" dirty="0" err="1">
                <a:solidFill>
                  <a:schemeClr val="tx1"/>
                </a:solidFill>
                <a:latin typeface="+mj-lt"/>
                <a:ea typeface="+mj-ea"/>
                <a:cs typeface="+mj-cs"/>
              </a:rPr>
              <a:t>الفقيرة</a:t>
            </a:r>
            <a:br>
              <a:rPr lang="en-US" sz="2100" kern="1200" dirty="0">
                <a:solidFill>
                  <a:schemeClr val="tx1"/>
                </a:solidFill>
                <a:latin typeface="+mj-lt"/>
                <a:ea typeface="+mj-ea"/>
                <a:cs typeface="+mj-cs"/>
              </a:rPr>
            </a:br>
            <a:r>
              <a:rPr lang="en-US" sz="2100" kern="1200" dirty="0" err="1">
                <a:solidFill>
                  <a:schemeClr val="tx1"/>
                </a:solidFill>
                <a:latin typeface="+mj-lt"/>
                <a:ea typeface="+mj-ea"/>
                <a:cs typeface="+mj-cs"/>
              </a:rPr>
              <a:t>العدد</a:t>
            </a:r>
            <a:r>
              <a:rPr lang="ar-SA" sz="2100" kern="1200" dirty="0">
                <a:solidFill>
                  <a:schemeClr val="tx1"/>
                </a:solidFill>
                <a:latin typeface="+mj-lt"/>
                <a:ea typeface="+mj-ea"/>
                <a:cs typeface="+mj-cs"/>
              </a:rPr>
              <a:t>:625</a:t>
            </a:r>
            <a:endParaRPr lang="en-US" sz="2100" kern="1200" dirty="0">
              <a:solidFill>
                <a:schemeClr val="tx1"/>
              </a:solidFill>
              <a:latin typeface="+mj-lt"/>
              <a:ea typeface="+mj-ea"/>
              <a:cs typeface="+mj-cs"/>
            </a:endParaRPr>
          </a:p>
        </p:txBody>
      </p:sp>
      <p:pic>
        <p:nvPicPr>
          <p:cNvPr id="7" name="صورة 6" descr="صورة تحتوي على داخلي, لون الكاكي, حقيبة, حائط&#10;&#10;تم إنشاء الوصف تلقائياً">
            <a:extLst>
              <a:ext uri="{FF2B5EF4-FFF2-40B4-BE49-F238E27FC236}">
                <a16:creationId xmlns:a16="http://schemas.microsoft.com/office/drawing/2014/main" id="{8E93D970-AE67-D305-C524-2EDBDF631B92}"/>
              </a:ext>
            </a:extLst>
          </p:cNvPr>
          <p:cNvPicPr>
            <a:picLocks noChangeAspect="1"/>
          </p:cNvPicPr>
          <p:nvPr/>
        </p:nvPicPr>
        <p:blipFill rotWithShape="1">
          <a:blip r:embed="rId3">
            <a:extLst>
              <a:ext uri="{28A0092B-C50C-407E-A947-70E740481C1C}">
                <a14:useLocalDpi xmlns:a14="http://schemas.microsoft.com/office/drawing/2010/main" val="0"/>
              </a:ext>
            </a:extLst>
          </a:blip>
          <a:srcRect l="7456" r="26700" b="-1"/>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553322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5">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4D3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صورة 10" descr="صورة تحتوي على في الخارج, سماء, عجلة, مركبة&#10;&#10;تم إنشاء الوصف تلقائياً">
            <a:extLst>
              <a:ext uri="{FF2B5EF4-FFF2-40B4-BE49-F238E27FC236}">
                <a16:creationId xmlns:a16="http://schemas.microsoft.com/office/drawing/2014/main" id="{1CB7312F-8CA7-BDF0-CB66-7FEC92CE9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639763"/>
            <a:ext cx="3105150" cy="5573713"/>
          </a:xfrm>
          <a:prstGeom prst="rect">
            <a:avLst/>
          </a:prstGeom>
        </p:spPr>
      </p:pic>
      <p:pic>
        <p:nvPicPr>
          <p:cNvPr id="9" name="عنصر نائب للمحتوى 8" descr="صورة تحتوي على سماء, في الخارج, نص, أرض&#10;&#10;تم إنشاء الوصف تلقائياً">
            <a:extLst>
              <a:ext uri="{FF2B5EF4-FFF2-40B4-BE49-F238E27FC236}">
                <a16:creationId xmlns:a16="http://schemas.microsoft.com/office/drawing/2014/main" id="{9236785B-C016-BBED-AF98-9BAEC4D0AE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0813" y="639763"/>
            <a:ext cx="3105150" cy="5573713"/>
          </a:xfrm>
        </p:spPr>
      </p:pic>
      <p:sp>
        <p:nvSpPr>
          <p:cNvPr id="2" name="عنوان 1">
            <a:extLst>
              <a:ext uri="{FF2B5EF4-FFF2-40B4-BE49-F238E27FC236}">
                <a16:creationId xmlns:a16="http://schemas.microsoft.com/office/drawing/2014/main" id="{E68D5204-07E4-5549-7796-6A374A8A6F73}"/>
              </a:ext>
            </a:extLst>
          </p:cNvPr>
          <p:cNvSpPr>
            <a:spLocks noGrp="1"/>
          </p:cNvSpPr>
          <p:nvPr>
            <p:ph type="title"/>
          </p:nvPr>
        </p:nvSpPr>
        <p:spPr>
          <a:xfrm>
            <a:off x="8153399" y="640081"/>
            <a:ext cx="3395133" cy="5574452"/>
          </a:xfrm>
        </p:spPr>
        <p:txBody>
          <a:bodyPr vert="horz" lIns="91440" tIns="45720" rIns="91440" bIns="45720" rtlCol="0" anchor="ctr">
            <a:normAutofit/>
          </a:bodyPr>
          <a:lstStyle/>
          <a:p>
            <a:r>
              <a:rPr lang="en-US" sz="4100" kern="1200" dirty="0" err="1">
                <a:solidFill>
                  <a:srgbClr val="FFFFFF"/>
                </a:solidFill>
                <a:latin typeface="+mj-lt"/>
                <a:ea typeface="+mj-ea"/>
                <a:cs typeface="+mj-cs"/>
              </a:rPr>
              <a:t>المشروع</a:t>
            </a:r>
            <a:r>
              <a:rPr lang="en-US" sz="4100" kern="1200" dirty="0">
                <a:solidFill>
                  <a:srgbClr val="FFFFFF"/>
                </a:solidFill>
                <a:latin typeface="+mj-lt"/>
                <a:ea typeface="+mj-ea"/>
                <a:cs typeface="+mj-cs"/>
              </a:rPr>
              <a:t> </a:t>
            </a:r>
            <a:r>
              <a:rPr lang="ar-SA" sz="4100" kern="1200" dirty="0">
                <a:solidFill>
                  <a:srgbClr val="FFFFFF"/>
                </a:solidFill>
                <a:latin typeface="+mj-lt"/>
                <a:ea typeface="+mj-ea"/>
                <a:cs typeface="+mj-cs"/>
              </a:rPr>
              <a:t>:</a:t>
            </a:r>
            <a:r>
              <a:rPr lang="en-US" sz="4100" kern="1200" dirty="0" err="1">
                <a:solidFill>
                  <a:srgbClr val="FFFFFF"/>
                </a:solidFill>
                <a:latin typeface="+mj-lt"/>
                <a:ea typeface="+mj-ea"/>
                <a:cs typeface="+mj-cs"/>
              </a:rPr>
              <a:t>الأجهزة</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الكهربائية</a:t>
            </a:r>
            <a:r>
              <a:rPr lang="en-US" sz="4100" kern="1200" dirty="0">
                <a:solidFill>
                  <a:srgbClr val="FFFFFF"/>
                </a:solidFill>
                <a:latin typeface="+mj-lt"/>
                <a:ea typeface="+mj-ea"/>
                <a:cs typeface="+mj-cs"/>
              </a:rPr>
              <a:t> </a:t>
            </a:r>
            <a:br>
              <a:rPr lang="en-US" sz="4100" kern="1200" dirty="0">
                <a:solidFill>
                  <a:srgbClr val="FFFFFF"/>
                </a:solidFill>
                <a:latin typeface="+mj-lt"/>
                <a:ea typeface="+mj-ea"/>
                <a:cs typeface="+mj-cs"/>
              </a:rPr>
            </a:br>
            <a:r>
              <a:rPr lang="en-US" sz="4100" kern="1200" dirty="0" err="1">
                <a:solidFill>
                  <a:srgbClr val="FFFFFF"/>
                </a:solidFill>
                <a:latin typeface="+mj-lt"/>
                <a:ea typeface="+mj-ea"/>
                <a:cs typeface="+mj-cs"/>
              </a:rPr>
              <a:t>الوصف</a:t>
            </a:r>
            <a:r>
              <a:rPr lang="en-US" sz="4100" kern="1200" dirty="0">
                <a:solidFill>
                  <a:srgbClr val="FFFFFF"/>
                </a:solidFill>
                <a:latin typeface="+mj-lt"/>
                <a:ea typeface="+mj-ea"/>
                <a:cs typeface="+mj-cs"/>
              </a:rPr>
              <a:t> </a:t>
            </a:r>
            <a:r>
              <a:rPr lang="ar-SA" sz="4100" kern="1200" dirty="0">
                <a:solidFill>
                  <a:srgbClr val="FFFFFF"/>
                </a:solidFill>
                <a:latin typeface="+mj-lt"/>
                <a:ea typeface="+mj-ea"/>
                <a:cs typeface="+mj-cs"/>
              </a:rPr>
              <a:t>:</a:t>
            </a:r>
            <a:r>
              <a:rPr lang="en-US" sz="4100" kern="1200" dirty="0" err="1">
                <a:solidFill>
                  <a:srgbClr val="FFFFFF"/>
                </a:solidFill>
                <a:latin typeface="+mj-lt"/>
                <a:ea typeface="+mj-ea"/>
                <a:cs typeface="+mj-cs"/>
              </a:rPr>
              <a:t>تقوم</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الجمعية</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بتأمين</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الأجهزة</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الكهربائية</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للاسر</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المحتاجة</a:t>
            </a:r>
            <a:r>
              <a:rPr lang="en-US" sz="4100" kern="1200" dirty="0">
                <a:solidFill>
                  <a:srgbClr val="FFFFFF"/>
                </a:solidFill>
                <a:latin typeface="+mj-lt"/>
                <a:ea typeface="+mj-ea"/>
                <a:cs typeface="+mj-cs"/>
              </a:rPr>
              <a:t> </a:t>
            </a:r>
            <a:br>
              <a:rPr lang="en-US" sz="4100" kern="1200" dirty="0">
                <a:solidFill>
                  <a:srgbClr val="FFFFFF"/>
                </a:solidFill>
                <a:latin typeface="+mj-lt"/>
                <a:ea typeface="+mj-ea"/>
                <a:cs typeface="+mj-cs"/>
              </a:rPr>
            </a:br>
            <a:r>
              <a:rPr lang="en-US" sz="4100" kern="1200" dirty="0" err="1">
                <a:solidFill>
                  <a:srgbClr val="FFFFFF"/>
                </a:solidFill>
                <a:latin typeface="+mj-lt"/>
                <a:ea typeface="+mj-ea"/>
                <a:cs typeface="+mj-cs"/>
              </a:rPr>
              <a:t>الفئة</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المستهدفة</a:t>
            </a:r>
            <a:r>
              <a:rPr lang="en-US" sz="4100" kern="1200" dirty="0">
                <a:solidFill>
                  <a:srgbClr val="FFFFFF"/>
                </a:solidFill>
                <a:latin typeface="+mj-lt"/>
                <a:ea typeface="+mj-ea"/>
                <a:cs typeface="+mj-cs"/>
              </a:rPr>
              <a:t> </a:t>
            </a:r>
            <a:r>
              <a:rPr lang="ar-SA" sz="4100" kern="1200" dirty="0">
                <a:solidFill>
                  <a:srgbClr val="FFFFFF"/>
                </a:solidFill>
                <a:latin typeface="+mj-lt"/>
                <a:ea typeface="+mj-ea"/>
                <a:cs typeface="+mj-cs"/>
              </a:rPr>
              <a:t>:</a:t>
            </a:r>
            <a:r>
              <a:rPr lang="en-US" sz="4100" kern="1200" dirty="0" err="1">
                <a:solidFill>
                  <a:srgbClr val="FFFFFF"/>
                </a:solidFill>
                <a:latin typeface="+mj-lt"/>
                <a:ea typeface="+mj-ea"/>
                <a:cs typeface="+mj-cs"/>
              </a:rPr>
              <a:t>الاسر</a:t>
            </a:r>
            <a:r>
              <a:rPr lang="en-US" sz="4100" kern="1200" dirty="0">
                <a:solidFill>
                  <a:srgbClr val="FFFFFF"/>
                </a:solidFill>
                <a:latin typeface="+mj-lt"/>
                <a:ea typeface="+mj-ea"/>
                <a:cs typeface="+mj-cs"/>
              </a:rPr>
              <a:t> </a:t>
            </a:r>
            <a:r>
              <a:rPr lang="en-US" sz="4100" kern="1200" dirty="0" err="1">
                <a:solidFill>
                  <a:srgbClr val="FFFFFF"/>
                </a:solidFill>
                <a:latin typeface="+mj-lt"/>
                <a:ea typeface="+mj-ea"/>
                <a:cs typeface="+mj-cs"/>
              </a:rPr>
              <a:t>الفقيرة</a:t>
            </a:r>
            <a:br>
              <a:rPr lang="en-US" sz="4100" kern="1200" dirty="0">
                <a:solidFill>
                  <a:srgbClr val="FFFFFF"/>
                </a:solidFill>
                <a:latin typeface="+mj-lt"/>
                <a:ea typeface="+mj-ea"/>
                <a:cs typeface="+mj-cs"/>
              </a:rPr>
            </a:br>
            <a:r>
              <a:rPr lang="en-US" sz="4100" kern="1200" dirty="0" err="1">
                <a:solidFill>
                  <a:srgbClr val="FFFFFF"/>
                </a:solidFill>
                <a:latin typeface="+mj-lt"/>
                <a:ea typeface="+mj-ea"/>
                <a:cs typeface="+mj-cs"/>
              </a:rPr>
              <a:t>العدد</a:t>
            </a:r>
            <a:r>
              <a:rPr lang="ar-SA" sz="4100" kern="1200" dirty="0">
                <a:solidFill>
                  <a:srgbClr val="FFFFFF"/>
                </a:solidFill>
                <a:latin typeface="+mj-lt"/>
                <a:ea typeface="+mj-ea"/>
                <a:cs typeface="+mj-cs"/>
              </a:rPr>
              <a:t>:</a:t>
            </a:r>
            <a:r>
              <a:rPr lang="ar-SA" sz="4100" dirty="0">
                <a:solidFill>
                  <a:srgbClr val="FFFFFF"/>
                </a:solidFill>
              </a:rPr>
              <a:t>2</a:t>
            </a:r>
            <a:endParaRPr lang="en-US" sz="4100" kern="1200" dirty="0">
              <a:solidFill>
                <a:srgbClr val="FFFFFF"/>
              </a:solidFill>
              <a:latin typeface="+mj-lt"/>
              <a:ea typeface="+mj-ea"/>
              <a:cs typeface="+mj-cs"/>
            </a:endParaRPr>
          </a:p>
        </p:txBody>
      </p:sp>
    </p:spTree>
    <p:extLst>
      <p:ext uri="{BB962C8B-B14F-4D97-AF65-F5344CB8AC3E}">
        <p14:creationId xmlns:p14="http://schemas.microsoft.com/office/powerpoint/2010/main" val="153345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E06200A3-064C-82ED-A543-17207419A816}"/>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2400" dirty="0" err="1">
                <a:solidFill>
                  <a:schemeClr val="bg1"/>
                </a:solidFill>
              </a:rPr>
              <a:t>المشروع</a:t>
            </a:r>
            <a:r>
              <a:rPr lang="en-US" sz="2400" dirty="0">
                <a:solidFill>
                  <a:schemeClr val="bg1"/>
                </a:solidFill>
              </a:rPr>
              <a:t> </a:t>
            </a:r>
            <a:r>
              <a:rPr lang="ar-SA" sz="2400" dirty="0">
                <a:solidFill>
                  <a:schemeClr val="bg1"/>
                </a:solidFill>
              </a:rPr>
              <a:t>:</a:t>
            </a:r>
            <a:r>
              <a:rPr lang="en-US" sz="2400" dirty="0" err="1">
                <a:solidFill>
                  <a:schemeClr val="bg1"/>
                </a:solidFill>
              </a:rPr>
              <a:t>المساعدات</a:t>
            </a:r>
            <a:r>
              <a:rPr lang="en-US" sz="2400" dirty="0">
                <a:solidFill>
                  <a:schemeClr val="bg1"/>
                </a:solidFill>
              </a:rPr>
              <a:t> </a:t>
            </a:r>
            <a:r>
              <a:rPr lang="en-US" sz="2400" dirty="0" err="1">
                <a:solidFill>
                  <a:schemeClr val="bg1"/>
                </a:solidFill>
              </a:rPr>
              <a:t>النقدية</a:t>
            </a:r>
            <a:r>
              <a:rPr lang="en-US" sz="2400" dirty="0">
                <a:solidFill>
                  <a:schemeClr val="bg1"/>
                </a:solidFill>
              </a:rPr>
              <a:t> </a:t>
            </a:r>
            <a:r>
              <a:rPr lang="en-US" sz="2400" dirty="0" err="1">
                <a:solidFill>
                  <a:schemeClr val="bg1"/>
                </a:solidFill>
              </a:rPr>
              <a:t>الطارئة</a:t>
            </a:r>
            <a:br>
              <a:rPr lang="en-US" sz="2400" dirty="0">
                <a:solidFill>
                  <a:schemeClr val="bg1"/>
                </a:solidFill>
              </a:rPr>
            </a:br>
            <a:r>
              <a:rPr lang="en-US" sz="2400" dirty="0" err="1">
                <a:solidFill>
                  <a:schemeClr val="bg1"/>
                </a:solidFill>
              </a:rPr>
              <a:t>الوصف</a:t>
            </a:r>
            <a:r>
              <a:rPr lang="ar-SA" sz="2400" dirty="0">
                <a:solidFill>
                  <a:schemeClr val="bg1"/>
                </a:solidFill>
              </a:rPr>
              <a:t>:</a:t>
            </a:r>
            <a:r>
              <a:rPr lang="en-US" sz="2400" dirty="0" err="1">
                <a:solidFill>
                  <a:schemeClr val="bg1"/>
                </a:solidFill>
              </a:rPr>
              <a:t>تقوم</a:t>
            </a:r>
            <a:r>
              <a:rPr lang="en-US" sz="2400" dirty="0">
                <a:solidFill>
                  <a:schemeClr val="bg1"/>
                </a:solidFill>
              </a:rPr>
              <a:t> </a:t>
            </a:r>
            <a:r>
              <a:rPr lang="en-US" sz="2400" dirty="0" err="1">
                <a:solidFill>
                  <a:schemeClr val="bg1"/>
                </a:solidFill>
              </a:rPr>
              <a:t>الجمعية</a:t>
            </a:r>
            <a:r>
              <a:rPr lang="en-US" sz="2400" dirty="0">
                <a:solidFill>
                  <a:schemeClr val="bg1"/>
                </a:solidFill>
              </a:rPr>
              <a:t> </a:t>
            </a:r>
            <a:r>
              <a:rPr lang="en-US" sz="2400" dirty="0" err="1">
                <a:solidFill>
                  <a:schemeClr val="bg1"/>
                </a:solidFill>
              </a:rPr>
              <a:t>بتقديم</a:t>
            </a:r>
            <a:r>
              <a:rPr lang="en-US" sz="2400" dirty="0">
                <a:solidFill>
                  <a:schemeClr val="bg1"/>
                </a:solidFill>
              </a:rPr>
              <a:t> </a:t>
            </a:r>
            <a:r>
              <a:rPr lang="en-US" sz="2400" dirty="0" err="1">
                <a:solidFill>
                  <a:schemeClr val="bg1"/>
                </a:solidFill>
              </a:rPr>
              <a:t>المساعدات</a:t>
            </a:r>
            <a:r>
              <a:rPr lang="en-US" sz="2400" dirty="0">
                <a:solidFill>
                  <a:schemeClr val="bg1"/>
                </a:solidFill>
              </a:rPr>
              <a:t> </a:t>
            </a:r>
            <a:r>
              <a:rPr lang="en-US" sz="2400" dirty="0" err="1">
                <a:solidFill>
                  <a:schemeClr val="bg1"/>
                </a:solidFill>
              </a:rPr>
              <a:t>النقدية</a:t>
            </a:r>
            <a:r>
              <a:rPr lang="en-US" sz="2400" dirty="0">
                <a:solidFill>
                  <a:schemeClr val="bg1"/>
                </a:solidFill>
              </a:rPr>
              <a:t> </a:t>
            </a:r>
            <a:r>
              <a:rPr lang="en-US" sz="2400" dirty="0" err="1">
                <a:solidFill>
                  <a:schemeClr val="bg1"/>
                </a:solidFill>
              </a:rPr>
              <a:t>الطارئة</a:t>
            </a:r>
            <a:r>
              <a:rPr lang="en-US" sz="2400" dirty="0">
                <a:solidFill>
                  <a:schemeClr val="bg1"/>
                </a:solidFill>
              </a:rPr>
              <a:t> </a:t>
            </a:r>
            <a:r>
              <a:rPr lang="en-US" sz="2400" dirty="0" err="1">
                <a:solidFill>
                  <a:schemeClr val="bg1"/>
                </a:solidFill>
              </a:rPr>
              <a:t>للاسر</a:t>
            </a:r>
            <a:r>
              <a:rPr lang="en-US" sz="2400" dirty="0">
                <a:solidFill>
                  <a:schemeClr val="bg1"/>
                </a:solidFill>
              </a:rPr>
              <a:t> </a:t>
            </a:r>
            <a:r>
              <a:rPr lang="en-US" sz="2400" dirty="0" err="1">
                <a:solidFill>
                  <a:schemeClr val="bg1"/>
                </a:solidFill>
              </a:rPr>
              <a:t>المحتاجة</a:t>
            </a:r>
            <a:br>
              <a:rPr lang="en-US" sz="2400" dirty="0">
                <a:solidFill>
                  <a:schemeClr val="bg1"/>
                </a:solidFill>
              </a:rPr>
            </a:br>
            <a:r>
              <a:rPr lang="en-US" sz="2400" dirty="0" err="1">
                <a:solidFill>
                  <a:schemeClr val="bg1"/>
                </a:solidFill>
              </a:rPr>
              <a:t>الفئة</a:t>
            </a:r>
            <a:r>
              <a:rPr lang="en-US" sz="2400" dirty="0">
                <a:solidFill>
                  <a:schemeClr val="bg1"/>
                </a:solidFill>
              </a:rPr>
              <a:t> </a:t>
            </a:r>
            <a:r>
              <a:rPr lang="en-US" sz="2400" dirty="0" err="1">
                <a:solidFill>
                  <a:schemeClr val="bg1"/>
                </a:solidFill>
              </a:rPr>
              <a:t>المستهدفة</a:t>
            </a:r>
            <a:r>
              <a:rPr lang="en-US" sz="2400" dirty="0">
                <a:solidFill>
                  <a:schemeClr val="bg1"/>
                </a:solidFill>
              </a:rPr>
              <a:t> </a:t>
            </a:r>
            <a:r>
              <a:rPr lang="ar-SA" sz="2400" dirty="0">
                <a:solidFill>
                  <a:schemeClr val="bg1"/>
                </a:solidFill>
              </a:rPr>
              <a:t>:</a:t>
            </a:r>
            <a:r>
              <a:rPr lang="en-US" sz="2400" dirty="0" err="1">
                <a:solidFill>
                  <a:schemeClr val="bg1"/>
                </a:solidFill>
              </a:rPr>
              <a:t>الارامل</a:t>
            </a:r>
            <a:r>
              <a:rPr lang="en-US" sz="2400" dirty="0">
                <a:solidFill>
                  <a:schemeClr val="bg1"/>
                </a:solidFill>
              </a:rPr>
              <a:t> </a:t>
            </a:r>
            <a:r>
              <a:rPr lang="en-US" sz="2400" dirty="0" err="1">
                <a:solidFill>
                  <a:schemeClr val="bg1"/>
                </a:solidFill>
              </a:rPr>
              <a:t>والمطلقات</a:t>
            </a:r>
            <a:r>
              <a:rPr lang="en-US" sz="2400" dirty="0">
                <a:solidFill>
                  <a:schemeClr val="bg1"/>
                </a:solidFill>
              </a:rPr>
              <a:t> </a:t>
            </a:r>
            <a:r>
              <a:rPr lang="en-US" sz="2400" dirty="0" err="1">
                <a:solidFill>
                  <a:schemeClr val="bg1"/>
                </a:solidFill>
              </a:rPr>
              <a:t>والاسر</a:t>
            </a:r>
            <a:r>
              <a:rPr lang="en-US" sz="2400" dirty="0">
                <a:solidFill>
                  <a:schemeClr val="bg1"/>
                </a:solidFill>
              </a:rPr>
              <a:t> </a:t>
            </a:r>
            <a:r>
              <a:rPr lang="en-US" sz="2400" dirty="0" err="1">
                <a:solidFill>
                  <a:schemeClr val="bg1"/>
                </a:solidFill>
              </a:rPr>
              <a:t>الفقيرة</a:t>
            </a:r>
            <a:br>
              <a:rPr lang="en-US" sz="2400" dirty="0">
                <a:solidFill>
                  <a:schemeClr val="bg1"/>
                </a:solidFill>
              </a:rPr>
            </a:br>
            <a:r>
              <a:rPr lang="en-US" sz="2400" dirty="0">
                <a:solidFill>
                  <a:schemeClr val="bg1"/>
                </a:solidFill>
              </a:rPr>
              <a:t>145</a:t>
            </a:r>
            <a:r>
              <a:rPr lang="ar-SA" sz="2400" dirty="0">
                <a:solidFill>
                  <a:schemeClr val="bg1"/>
                </a:solidFill>
              </a:rPr>
              <a:t>العدد:</a:t>
            </a:r>
            <a:endParaRPr lang="en-US" sz="2400" dirty="0">
              <a:solidFill>
                <a:schemeClr val="bg1"/>
              </a:solidFill>
            </a:endParaRPr>
          </a:p>
        </p:txBody>
      </p:sp>
      <p:sp>
        <p:nvSpPr>
          <p:cNvPr id="32" name="Freeform: Shape 28">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عنصر نائب للمحتوى 4">
            <a:extLst>
              <a:ext uri="{FF2B5EF4-FFF2-40B4-BE49-F238E27FC236}">
                <a16:creationId xmlns:a16="http://schemas.microsoft.com/office/drawing/2014/main" id="{7CE3A6EC-064C-127E-17DC-69DA1BCA4A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706" r="1484" b="3"/>
          <a:stretch/>
        </p:blipFill>
        <p:spPr>
          <a:xfrm>
            <a:off x="8393665" y="2663211"/>
            <a:ext cx="2300400" cy="3408121"/>
          </a:xfrm>
          <a:prstGeom prst="rect">
            <a:avLst/>
          </a:prstGeom>
        </p:spPr>
      </p:pic>
      <p:pic>
        <p:nvPicPr>
          <p:cNvPr id="4" name="صورة 3" descr="صورة تحتوي على نص, ورقة نقدية, ظرف, ثابت&#10;&#10;تم إنشاء الوصف تلقائياً">
            <a:extLst>
              <a:ext uri="{FF2B5EF4-FFF2-40B4-BE49-F238E27FC236}">
                <a16:creationId xmlns:a16="http://schemas.microsoft.com/office/drawing/2014/main" id="{935D0ABB-765B-40F5-C338-601552573098}"/>
              </a:ext>
            </a:extLst>
          </p:cNvPr>
          <p:cNvPicPr>
            <a:picLocks noChangeAspect="1"/>
          </p:cNvPicPr>
          <p:nvPr/>
        </p:nvPicPr>
        <p:blipFill rotWithShape="1">
          <a:blip r:embed="rId3">
            <a:extLst>
              <a:ext uri="{28A0092B-C50C-407E-A947-70E740481C1C}">
                <a14:useLocalDpi xmlns:a14="http://schemas.microsoft.com/office/drawing/2010/main" val="0"/>
              </a:ext>
            </a:extLst>
          </a:blip>
          <a:srcRect l="18376" r="156" b="-1"/>
          <a:stretch/>
        </p:blipFill>
        <p:spPr>
          <a:xfrm>
            <a:off x="5756393" y="728549"/>
            <a:ext cx="3105975" cy="2535343"/>
          </a:xfrm>
          <a:prstGeom prst="rect">
            <a:avLst/>
          </a:prstGeom>
        </p:spPr>
      </p:pic>
    </p:spTree>
    <p:extLst>
      <p:ext uri="{BB962C8B-B14F-4D97-AF65-F5344CB8AC3E}">
        <p14:creationId xmlns:p14="http://schemas.microsoft.com/office/powerpoint/2010/main" val="218043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294</Words>
  <Application>Microsoft Office PowerPoint</Application>
  <PresentationFormat>شاشة عريضة</PresentationFormat>
  <Paragraphs>21</Paragraphs>
  <Slides>12</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12</vt:i4>
      </vt:variant>
    </vt:vector>
  </HeadingPairs>
  <TitlesOfParts>
    <vt:vector size="18" baseType="lpstr">
      <vt:lpstr>Arial</vt:lpstr>
      <vt:lpstr>Calibri</vt:lpstr>
      <vt:lpstr>Calibri Light</vt:lpstr>
      <vt:lpstr>Hacen Tunisia</vt:lpstr>
      <vt:lpstr>Wingdings</vt:lpstr>
      <vt:lpstr>Office Theme</vt:lpstr>
      <vt:lpstr>تقرير الربع اللثاني لادارة التنمية</vt:lpstr>
      <vt:lpstr>العنوان الرئيسي</vt:lpstr>
      <vt:lpstr>تقرير إدارة التنمية الاجتماعية للربع الثاني لعام2023</vt:lpstr>
      <vt:lpstr>اسم البرنامج :كفالة الايتام الوصف :تقوم الجمعية بصرف مبالغ الكفالة للايتام وتأمين الكفالة الغذائية والتعليمية وسقيا الماء الفئة المستهدفة:الايتام  العدد :141 يتيم ويتيمة </vt:lpstr>
      <vt:lpstr>اسم البرنامج :كفالة الاسر المحتاجة الوصف :توفير الكفالة الشهرية للاسر الأكثر احتياجا الفئة المستهدفة :الارامل والمطلقات والمستفيدين العدد:64 </vt:lpstr>
      <vt:lpstr>المشروع :السلال الغذائية  الوصف :تقوم الجمعية بتوفير المستلزمات الغذائية للمستفيدين الفئة المستفيدة:المستفيدين وامهات الايتام كمية السلال : 360 العدد:189</vt:lpstr>
      <vt:lpstr>المشروع  :زكاة الفطر  الوصف تقوم الجمعية باستلام وتسليم زكاة الفطر وتوزيعها للمستفيدين في الوقت المحدد الفئة المستهدفة :الاسر الفقيرة العدد:625</vt:lpstr>
      <vt:lpstr>المشروع :الأجهزة الكهربائية  الوصف :تقوم الجمعية بتأمين الأجهزة الكهربائية للاسر المحتاجة  الفئة المستهدفة :الاسر الفقيرة العدد:2</vt:lpstr>
      <vt:lpstr>المشروع :المساعدات النقدية الطارئة الوصف:تقوم الجمعية بتقديم المساعدات النقدية الطارئة للاسر المحتاجة الفئة المستهدفة :الارامل والمطلقات والاسر الفقيرة 145العدد:</vt:lpstr>
      <vt:lpstr>المشروع :سداد فواتير الكهرباء الوصف :تعمل الجمعية على سداد فواتير الكهرباء للاسر الفقيرة  الفئة المستهدفة :الارامل والايتام والمطلقات  العدد :3</vt:lpstr>
      <vt:lpstr>المشروع :تامين وجبات الوصف :قامت الجمعية بتوفير وجبات للطلاب المدارس اثناء أداء الاختبارات النهائية الفئة المستهدفة :طلاب وطالبات المدارس عدد :الوجبات 1400 عدد الطلاب والطالبات :700</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اسم التقرير</dc:title>
  <dc:creator>Fujitsu</dc:creator>
  <cp:lastModifiedBy>مخلد غازي</cp:lastModifiedBy>
  <cp:revision>11</cp:revision>
  <dcterms:created xsi:type="dcterms:W3CDTF">2021-01-12T09:15:18Z</dcterms:created>
  <dcterms:modified xsi:type="dcterms:W3CDTF">2023-07-10T14:09:50Z</dcterms:modified>
</cp:coreProperties>
</file>