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63" r:id="rId5"/>
    <p:sldId id="264" r:id="rId6"/>
    <p:sldId id="278" r:id="rId7"/>
    <p:sldId id="276" r:id="rId8"/>
    <p:sldId id="274" r:id="rId9"/>
    <p:sldId id="259" r:id="rId10"/>
  </p:sldIdLst>
  <p:sldSz cx="12192000" cy="6858000"/>
  <p:notesSz cx="6858000" cy="9144000"/>
  <p:defaultText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E42D97-2EC4-42CD-8DBC-9D7134C5D9F4}" v="31" dt="2023-11-21T07:33:23.891"/>
  </p1510:revLst>
</p1510:revInfo>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نمط فاتح 1 - تميي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النمط المتوسط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3" d="100"/>
          <a:sy n="73" d="100"/>
        </p:scale>
        <p:origin x="78" y="3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مخلد غازي" userId="16baaa72-f3c5-4ee9-a4cc-e9140b96ec39" providerId="ADAL" clId="{A7E42D97-2EC4-42CD-8DBC-9D7134C5D9F4}"/>
    <pc:docChg chg="undo custSel addSld delSld modSld">
      <pc:chgData name="مخلد غازي" userId="16baaa72-f3c5-4ee9-a4cc-e9140b96ec39" providerId="ADAL" clId="{A7E42D97-2EC4-42CD-8DBC-9D7134C5D9F4}" dt="2023-11-21T07:35:21.517" v="305" actId="20577"/>
      <pc:docMkLst>
        <pc:docMk/>
      </pc:docMkLst>
      <pc:sldChg chg="modSp mod">
        <pc:chgData name="مخلد غازي" userId="16baaa72-f3c5-4ee9-a4cc-e9140b96ec39" providerId="ADAL" clId="{A7E42D97-2EC4-42CD-8DBC-9D7134C5D9F4}" dt="2023-11-21T07:35:21.517" v="305" actId="20577"/>
        <pc:sldMkLst>
          <pc:docMk/>
          <pc:sldMk cId="2858131699" sldId="267"/>
        </pc:sldMkLst>
        <pc:graphicFrameChg chg="modGraphic">
          <ac:chgData name="مخلد غازي" userId="16baaa72-f3c5-4ee9-a4cc-e9140b96ec39" providerId="ADAL" clId="{A7E42D97-2EC4-42CD-8DBC-9D7134C5D9F4}" dt="2023-11-21T07:35:21.517" v="305" actId="20577"/>
          <ac:graphicFrameMkLst>
            <pc:docMk/>
            <pc:sldMk cId="2858131699" sldId="267"/>
            <ac:graphicFrameMk id="4" creationId="{71A3060D-DC35-414A-B2C0-284D38F0F937}"/>
          </ac:graphicFrameMkLst>
        </pc:graphicFrameChg>
      </pc:sldChg>
      <pc:sldChg chg="del">
        <pc:chgData name="مخلد غازي" userId="16baaa72-f3c5-4ee9-a4cc-e9140b96ec39" providerId="ADAL" clId="{A7E42D97-2EC4-42CD-8DBC-9D7134C5D9F4}" dt="2023-11-21T07:23:27.740" v="0" actId="2696"/>
        <pc:sldMkLst>
          <pc:docMk/>
          <pc:sldMk cId="3496925816" sldId="272"/>
        </pc:sldMkLst>
      </pc:sldChg>
      <pc:sldChg chg="modSp">
        <pc:chgData name="مخلد غازي" userId="16baaa72-f3c5-4ee9-a4cc-e9140b96ec39" providerId="ADAL" clId="{A7E42D97-2EC4-42CD-8DBC-9D7134C5D9F4}" dt="2023-11-21T07:33:23.891" v="302" actId="20577"/>
        <pc:sldMkLst>
          <pc:docMk/>
          <pc:sldMk cId="1844058809" sldId="274"/>
        </pc:sldMkLst>
        <pc:spChg chg="mod">
          <ac:chgData name="مخلد غازي" userId="16baaa72-f3c5-4ee9-a4cc-e9140b96ec39" providerId="ADAL" clId="{A7E42D97-2EC4-42CD-8DBC-9D7134C5D9F4}" dt="2023-11-21T07:33:23.891" v="302" actId="20577"/>
          <ac:spMkLst>
            <pc:docMk/>
            <pc:sldMk cId="1844058809" sldId="274"/>
            <ac:spMk id="2" creationId="{DE05A49D-2E97-7763-C46E-AB39BD3B7FB2}"/>
          </ac:spMkLst>
        </pc:spChg>
      </pc:sldChg>
      <pc:sldChg chg="modSp mod">
        <pc:chgData name="مخلد غازي" userId="16baaa72-f3c5-4ee9-a4cc-e9140b96ec39" providerId="ADAL" clId="{A7E42D97-2EC4-42CD-8DBC-9D7134C5D9F4}" dt="2023-11-21T07:32:48.359" v="295" actId="20577"/>
        <pc:sldMkLst>
          <pc:docMk/>
          <pc:sldMk cId="218043935" sldId="276"/>
        </pc:sldMkLst>
        <pc:spChg chg="mod">
          <ac:chgData name="مخلد غازي" userId="16baaa72-f3c5-4ee9-a4cc-e9140b96ec39" providerId="ADAL" clId="{A7E42D97-2EC4-42CD-8DBC-9D7134C5D9F4}" dt="2023-11-21T07:32:48.359" v="295" actId="20577"/>
          <ac:spMkLst>
            <pc:docMk/>
            <pc:sldMk cId="218043935" sldId="276"/>
            <ac:spMk id="2" creationId="{E06200A3-064C-82ED-A543-17207419A816}"/>
          </ac:spMkLst>
        </pc:spChg>
      </pc:sldChg>
      <pc:sldChg chg="del">
        <pc:chgData name="مخلد غازي" userId="16baaa72-f3c5-4ee9-a4cc-e9140b96ec39" providerId="ADAL" clId="{A7E42D97-2EC4-42CD-8DBC-9D7134C5D9F4}" dt="2023-11-21T07:33:40.961" v="303" actId="2696"/>
        <pc:sldMkLst>
          <pc:docMk/>
          <pc:sldMk cId="764387793" sldId="277"/>
        </pc:sldMkLst>
      </pc:sldChg>
      <pc:sldChg chg="addSp delSp modSp new mod setBg addAnim delAnim">
        <pc:chgData name="مخلد غازي" userId="16baaa72-f3c5-4ee9-a4cc-e9140b96ec39" providerId="ADAL" clId="{A7E42D97-2EC4-42CD-8DBC-9D7134C5D9F4}" dt="2023-11-21T07:32:22.277" v="294" actId="20577"/>
        <pc:sldMkLst>
          <pc:docMk/>
          <pc:sldMk cId="2871109916" sldId="278"/>
        </pc:sldMkLst>
        <pc:spChg chg="mod ord">
          <ac:chgData name="مخلد غازي" userId="16baaa72-f3c5-4ee9-a4cc-e9140b96ec39" providerId="ADAL" clId="{A7E42D97-2EC4-42CD-8DBC-9D7134C5D9F4}" dt="2023-11-21T07:32:22.277" v="294" actId="20577"/>
          <ac:spMkLst>
            <pc:docMk/>
            <pc:sldMk cId="2871109916" sldId="278"/>
            <ac:spMk id="2" creationId="{4EAA6EDC-FCD4-A155-26FD-1A38B74BA2D1}"/>
          </ac:spMkLst>
        </pc:spChg>
        <pc:spChg chg="del">
          <ac:chgData name="مخلد غازي" userId="16baaa72-f3c5-4ee9-a4cc-e9140b96ec39" providerId="ADAL" clId="{A7E42D97-2EC4-42CD-8DBC-9D7134C5D9F4}" dt="2023-11-21T07:27:38.002" v="238" actId="931"/>
          <ac:spMkLst>
            <pc:docMk/>
            <pc:sldMk cId="2871109916" sldId="278"/>
            <ac:spMk id="3" creationId="{671B7C4F-01CA-8DEB-9A39-B1072A4AA7AB}"/>
          </ac:spMkLst>
        </pc:spChg>
        <pc:spChg chg="add del mod">
          <ac:chgData name="مخلد غازي" userId="16baaa72-f3c5-4ee9-a4cc-e9140b96ec39" providerId="ADAL" clId="{A7E42D97-2EC4-42CD-8DBC-9D7134C5D9F4}" dt="2023-11-21T07:28:51.378" v="260" actId="478"/>
          <ac:spMkLst>
            <pc:docMk/>
            <pc:sldMk cId="2871109916" sldId="278"/>
            <ac:spMk id="13" creationId="{14F1F8B2-224E-A2A5-A6A5-C7D6E3666806}"/>
          </ac:spMkLst>
        </pc:spChg>
        <pc:spChg chg="add del">
          <ac:chgData name="مخلد غازي" userId="16baaa72-f3c5-4ee9-a4cc-e9140b96ec39" providerId="ADAL" clId="{A7E42D97-2EC4-42CD-8DBC-9D7134C5D9F4}" dt="2023-11-21T07:28:39.775" v="254" actId="26606"/>
          <ac:spMkLst>
            <pc:docMk/>
            <pc:sldMk cId="2871109916" sldId="278"/>
            <ac:spMk id="14" creationId="{02D44074-0B69-4F0C-A7B3-5645CE40D8E3}"/>
          </ac:spMkLst>
        </pc:spChg>
        <pc:spChg chg="add del">
          <ac:chgData name="مخلد غازي" userId="16baaa72-f3c5-4ee9-a4cc-e9140b96ec39" providerId="ADAL" clId="{A7E42D97-2EC4-42CD-8DBC-9D7134C5D9F4}" dt="2023-11-21T07:29:43.620" v="273" actId="26606"/>
          <ac:spMkLst>
            <pc:docMk/>
            <pc:sldMk cId="2871109916" sldId="278"/>
            <ac:spMk id="18" creationId="{2FE0ABA9-CAF1-4816-837D-5F28AAA08E0A}"/>
          </ac:spMkLst>
        </pc:spChg>
        <pc:spChg chg="add del">
          <ac:chgData name="مخلد غازي" userId="16baaa72-f3c5-4ee9-a4cc-e9140b96ec39" providerId="ADAL" clId="{A7E42D97-2EC4-42CD-8DBC-9D7134C5D9F4}" dt="2023-11-21T07:29:43.620" v="273" actId="26606"/>
          <ac:spMkLst>
            <pc:docMk/>
            <pc:sldMk cId="2871109916" sldId="278"/>
            <ac:spMk id="19" creationId="{B3F59054-3394-4D87-8BD0-A28DCD47F1BC}"/>
          </ac:spMkLst>
        </pc:spChg>
        <pc:spChg chg="add del">
          <ac:chgData name="مخلد غازي" userId="16baaa72-f3c5-4ee9-a4cc-e9140b96ec39" providerId="ADAL" clId="{A7E42D97-2EC4-42CD-8DBC-9D7134C5D9F4}" dt="2023-11-21T07:29:43.620" v="273" actId="26606"/>
          <ac:spMkLst>
            <pc:docMk/>
            <pc:sldMk cId="2871109916" sldId="278"/>
            <ac:spMk id="20" creationId="{BC8B9C14-70F0-4F42-85FF-0DD3D5A585A5}"/>
          </ac:spMkLst>
        </pc:spChg>
        <pc:spChg chg="add del">
          <ac:chgData name="مخلد غازي" userId="16baaa72-f3c5-4ee9-a4cc-e9140b96ec39" providerId="ADAL" clId="{A7E42D97-2EC4-42CD-8DBC-9D7134C5D9F4}" dt="2023-11-21T07:29:43.620" v="273" actId="26606"/>
          <ac:spMkLst>
            <pc:docMk/>
            <pc:sldMk cId="2871109916" sldId="278"/>
            <ac:spMk id="22" creationId="{98DE6C44-43F8-4DE4-AB81-66853FFEA09A}"/>
          </ac:spMkLst>
        </pc:spChg>
        <pc:spChg chg="add del">
          <ac:chgData name="مخلد غازي" userId="16baaa72-f3c5-4ee9-a4cc-e9140b96ec39" providerId="ADAL" clId="{A7E42D97-2EC4-42CD-8DBC-9D7134C5D9F4}" dt="2023-11-21T07:29:43.620" v="273" actId="26606"/>
          <ac:spMkLst>
            <pc:docMk/>
            <pc:sldMk cId="2871109916" sldId="278"/>
            <ac:spMk id="24" creationId="{2409529B-9B56-4F10-BE4D-F934DB89E57E}"/>
          </ac:spMkLst>
        </pc:spChg>
        <pc:spChg chg="add del">
          <ac:chgData name="مخلد غازي" userId="16baaa72-f3c5-4ee9-a4cc-e9140b96ec39" providerId="ADAL" clId="{A7E42D97-2EC4-42CD-8DBC-9D7134C5D9F4}" dt="2023-11-21T07:29:10.374" v="263" actId="26606"/>
          <ac:spMkLst>
            <pc:docMk/>
            <pc:sldMk cId="2871109916" sldId="278"/>
            <ac:spMk id="29" creationId="{64EEF0D6-2D1F-491D-AC56-0F0F95A316F7}"/>
          </ac:spMkLst>
        </pc:spChg>
        <pc:spChg chg="add del">
          <ac:chgData name="مخلد غازي" userId="16baaa72-f3c5-4ee9-a4cc-e9140b96ec39" providerId="ADAL" clId="{A7E42D97-2EC4-42CD-8DBC-9D7134C5D9F4}" dt="2023-11-21T07:29:10.374" v="263" actId="26606"/>
          <ac:spMkLst>
            <pc:docMk/>
            <pc:sldMk cId="2871109916" sldId="278"/>
            <ac:spMk id="31" creationId="{3FCFB1DE-0B7E-48CC-BA90-B2AB0889F9D6}"/>
          </ac:spMkLst>
        </pc:spChg>
        <pc:spChg chg="add del">
          <ac:chgData name="مخلد غازي" userId="16baaa72-f3c5-4ee9-a4cc-e9140b96ec39" providerId="ADAL" clId="{A7E42D97-2EC4-42CD-8DBC-9D7134C5D9F4}" dt="2023-11-21T07:29:15.390" v="265" actId="26606"/>
          <ac:spMkLst>
            <pc:docMk/>
            <pc:sldMk cId="2871109916" sldId="278"/>
            <ac:spMk id="33" creationId="{67EF550F-47CE-4FB2-9DAC-12AD835C833D}"/>
          </ac:spMkLst>
        </pc:spChg>
        <pc:spChg chg="add del">
          <ac:chgData name="مخلد غازي" userId="16baaa72-f3c5-4ee9-a4cc-e9140b96ec39" providerId="ADAL" clId="{A7E42D97-2EC4-42CD-8DBC-9D7134C5D9F4}" dt="2023-11-21T07:29:15.390" v="265" actId="26606"/>
          <ac:spMkLst>
            <pc:docMk/>
            <pc:sldMk cId="2871109916" sldId="278"/>
            <ac:spMk id="34" creationId="{5B546656-FDC4-474A-B8D1-2B3E70E0081E}"/>
          </ac:spMkLst>
        </pc:spChg>
        <pc:spChg chg="add del">
          <ac:chgData name="مخلد غازي" userId="16baaa72-f3c5-4ee9-a4cc-e9140b96ec39" providerId="ADAL" clId="{A7E42D97-2EC4-42CD-8DBC-9D7134C5D9F4}" dt="2023-11-21T07:29:15.390" v="265" actId="26606"/>
          <ac:spMkLst>
            <pc:docMk/>
            <pc:sldMk cId="2871109916" sldId="278"/>
            <ac:spMk id="35" creationId="{114A821F-8663-46BA-8CC0-D4C44F639F3A}"/>
          </ac:spMkLst>
        </pc:spChg>
        <pc:spChg chg="add del">
          <ac:chgData name="مخلد غازي" userId="16baaa72-f3c5-4ee9-a4cc-e9140b96ec39" providerId="ADAL" clId="{A7E42D97-2EC4-42CD-8DBC-9D7134C5D9F4}" dt="2023-11-21T07:29:25.358" v="267" actId="26606"/>
          <ac:spMkLst>
            <pc:docMk/>
            <pc:sldMk cId="2871109916" sldId="278"/>
            <ac:spMk id="37" creationId="{02D44074-0B69-4F0C-A7B3-5645CE40D8E3}"/>
          </ac:spMkLst>
        </pc:spChg>
        <pc:spChg chg="add del">
          <ac:chgData name="مخلد غازي" userId="16baaa72-f3c5-4ee9-a4cc-e9140b96ec39" providerId="ADAL" clId="{A7E42D97-2EC4-42CD-8DBC-9D7134C5D9F4}" dt="2023-11-21T07:29:40.716" v="270" actId="26606"/>
          <ac:spMkLst>
            <pc:docMk/>
            <pc:sldMk cId="2871109916" sldId="278"/>
            <ac:spMk id="39" creationId="{7BBD5B30-C741-4E67-AFD8-17917090ABCC}"/>
          </ac:spMkLst>
        </pc:spChg>
        <pc:spChg chg="add del">
          <ac:chgData name="مخلد غازي" userId="16baaa72-f3c5-4ee9-a4cc-e9140b96ec39" providerId="ADAL" clId="{A7E42D97-2EC4-42CD-8DBC-9D7134C5D9F4}" dt="2023-11-21T07:29:40.716" v="270" actId="26606"/>
          <ac:spMkLst>
            <pc:docMk/>
            <pc:sldMk cId="2871109916" sldId="278"/>
            <ac:spMk id="40" creationId="{189BBEAA-BB93-4878-8C95-3C8AADE2E0C5}"/>
          </ac:spMkLst>
        </pc:spChg>
        <pc:spChg chg="add del">
          <ac:chgData name="مخلد غازي" userId="16baaa72-f3c5-4ee9-a4cc-e9140b96ec39" providerId="ADAL" clId="{A7E42D97-2EC4-42CD-8DBC-9D7134C5D9F4}" dt="2023-11-21T07:29:40.716" v="270" actId="26606"/>
          <ac:spMkLst>
            <pc:docMk/>
            <pc:sldMk cId="2871109916" sldId="278"/>
            <ac:spMk id="41" creationId="{D529C0C6-AAEB-4982-A9E6-BC6A8B2AEFB2}"/>
          </ac:spMkLst>
        </pc:spChg>
        <pc:spChg chg="add del">
          <ac:chgData name="مخلد غازي" userId="16baaa72-f3c5-4ee9-a4cc-e9140b96ec39" providerId="ADAL" clId="{A7E42D97-2EC4-42CD-8DBC-9D7134C5D9F4}" dt="2023-11-21T07:29:40.716" v="270" actId="26606"/>
          <ac:spMkLst>
            <pc:docMk/>
            <pc:sldMk cId="2871109916" sldId="278"/>
            <ac:spMk id="42" creationId="{80D36F24-5EC0-4A09-9836-6580E1D4B823}"/>
          </ac:spMkLst>
        </pc:spChg>
        <pc:spChg chg="add del">
          <ac:chgData name="مخلد غازي" userId="16baaa72-f3c5-4ee9-a4cc-e9140b96ec39" providerId="ADAL" clId="{A7E42D97-2EC4-42CD-8DBC-9D7134C5D9F4}" dt="2023-11-21T07:29:40.716" v="270" actId="26606"/>
          <ac:spMkLst>
            <pc:docMk/>
            <pc:sldMk cId="2871109916" sldId="278"/>
            <ac:spMk id="43" creationId="{7C0B334E-66E0-442A-8306-19629EC2DC59}"/>
          </ac:spMkLst>
        </pc:spChg>
        <pc:spChg chg="add del">
          <ac:chgData name="مخلد غازي" userId="16baaa72-f3c5-4ee9-a4cc-e9140b96ec39" providerId="ADAL" clId="{A7E42D97-2EC4-42CD-8DBC-9D7134C5D9F4}" dt="2023-11-21T07:29:43.594" v="272" actId="26606"/>
          <ac:spMkLst>
            <pc:docMk/>
            <pc:sldMk cId="2871109916" sldId="278"/>
            <ac:spMk id="45" creationId="{93E9B640-E416-40A1-A398-9B0FFD9BE861}"/>
          </ac:spMkLst>
        </pc:spChg>
        <pc:spChg chg="add del">
          <ac:chgData name="مخلد غازي" userId="16baaa72-f3c5-4ee9-a4cc-e9140b96ec39" providerId="ADAL" clId="{A7E42D97-2EC4-42CD-8DBC-9D7134C5D9F4}" dt="2023-11-21T07:29:43.594" v="272" actId="26606"/>
          <ac:spMkLst>
            <pc:docMk/>
            <pc:sldMk cId="2871109916" sldId="278"/>
            <ac:spMk id="46" creationId="{114A821F-8663-46BA-8CC0-D4C44F639F3A}"/>
          </ac:spMkLst>
        </pc:spChg>
        <pc:spChg chg="add del">
          <ac:chgData name="مخلد غازي" userId="16baaa72-f3c5-4ee9-a4cc-e9140b96ec39" providerId="ADAL" clId="{A7E42D97-2EC4-42CD-8DBC-9D7134C5D9F4}" dt="2023-11-21T07:29:43.594" v="272" actId="26606"/>
          <ac:spMkLst>
            <pc:docMk/>
            <pc:sldMk cId="2871109916" sldId="278"/>
            <ac:spMk id="47" creationId="{67EF550F-47CE-4FB2-9DAC-12AD835C833D}"/>
          </ac:spMkLst>
        </pc:spChg>
        <pc:spChg chg="add">
          <ac:chgData name="مخلد غازي" userId="16baaa72-f3c5-4ee9-a4cc-e9140b96ec39" providerId="ADAL" clId="{A7E42D97-2EC4-42CD-8DBC-9D7134C5D9F4}" dt="2023-11-21T07:29:43.620" v="273" actId="26606"/>
          <ac:spMkLst>
            <pc:docMk/>
            <pc:sldMk cId="2871109916" sldId="278"/>
            <ac:spMk id="49" creationId="{41367AE6-8F3F-4645-8BCC-0193EA487494}"/>
          </ac:spMkLst>
        </pc:spChg>
        <pc:spChg chg="add">
          <ac:chgData name="مخلد غازي" userId="16baaa72-f3c5-4ee9-a4cc-e9140b96ec39" providerId="ADAL" clId="{A7E42D97-2EC4-42CD-8DBC-9D7134C5D9F4}" dt="2023-11-21T07:29:43.620" v="273" actId="26606"/>
          <ac:spMkLst>
            <pc:docMk/>
            <pc:sldMk cId="2871109916" sldId="278"/>
            <ac:spMk id="50" creationId="{1E2551C3-CD04-47CA-A65A-6CF0AEAA8EDA}"/>
          </ac:spMkLst>
        </pc:spChg>
        <pc:spChg chg="add">
          <ac:chgData name="مخلد غازي" userId="16baaa72-f3c5-4ee9-a4cc-e9140b96ec39" providerId="ADAL" clId="{A7E42D97-2EC4-42CD-8DBC-9D7134C5D9F4}" dt="2023-11-21T07:29:43.620" v="273" actId="26606"/>
          <ac:spMkLst>
            <pc:docMk/>
            <pc:sldMk cId="2871109916" sldId="278"/>
            <ac:spMk id="51" creationId="{54B8B913-A9FA-43C7-8B7F-60BFC0239721}"/>
          </ac:spMkLst>
        </pc:spChg>
        <pc:spChg chg="add">
          <ac:chgData name="مخلد غازي" userId="16baaa72-f3c5-4ee9-a4cc-e9140b96ec39" providerId="ADAL" clId="{A7E42D97-2EC4-42CD-8DBC-9D7134C5D9F4}" dt="2023-11-21T07:29:43.620" v="273" actId="26606"/>
          <ac:spMkLst>
            <pc:docMk/>
            <pc:sldMk cId="2871109916" sldId="278"/>
            <ac:spMk id="52" creationId="{E88637F8-CBBF-4066-9237-081BEFF71D40}"/>
          </ac:spMkLst>
        </pc:spChg>
        <pc:spChg chg="add">
          <ac:chgData name="مخلد غازي" userId="16baaa72-f3c5-4ee9-a4cc-e9140b96ec39" providerId="ADAL" clId="{A7E42D97-2EC4-42CD-8DBC-9D7134C5D9F4}" dt="2023-11-21T07:29:43.620" v="273" actId="26606"/>
          <ac:spMkLst>
            <pc:docMk/>
            <pc:sldMk cId="2871109916" sldId="278"/>
            <ac:spMk id="53" creationId="{AF03D13D-D0EA-4958-B7DC-6C57F960B320}"/>
          </ac:spMkLst>
        </pc:spChg>
        <pc:grpChg chg="add del">
          <ac:chgData name="مخلد غازي" userId="16baaa72-f3c5-4ee9-a4cc-e9140b96ec39" providerId="ADAL" clId="{A7E42D97-2EC4-42CD-8DBC-9D7134C5D9F4}" dt="2023-11-21T07:28:42.351" v="256" actId="26606"/>
          <ac:grpSpMkLst>
            <pc:docMk/>
            <pc:sldMk cId="2871109916" sldId="278"/>
            <ac:grpSpMk id="17" creationId="{D533A9FC-8F39-83F1-AB84-DB06379A2395}"/>
          </ac:grpSpMkLst>
        </pc:grpChg>
        <pc:picChg chg="add mod ord">
          <ac:chgData name="مخلد غازي" userId="16baaa72-f3c5-4ee9-a4cc-e9140b96ec39" providerId="ADAL" clId="{A7E42D97-2EC4-42CD-8DBC-9D7134C5D9F4}" dt="2023-11-21T07:29:43.620" v="273" actId="26606"/>
          <ac:picMkLst>
            <pc:docMk/>
            <pc:sldMk cId="2871109916" sldId="278"/>
            <ac:picMk id="5" creationId="{D68BA84B-14FA-BA9E-7160-C48C03CD0B7D}"/>
          </ac:picMkLst>
        </pc:picChg>
        <pc:picChg chg="add mod ord">
          <ac:chgData name="مخلد غازي" userId="16baaa72-f3c5-4ee9-a4cc-e9140b96ec39" providerId="ADAL" clId="{A7E42D97-2EC4-42CD-8DBC-9D7134C5D9F4}" dt="2023-11-21T07:29:43.620" v="273" actId="26606"/>
          <ac:picMkLst>
            <pc:docMk/>
            <pc:sldMk cId="2871109916" sldId="278"/>
            <ac:picMk id="7" creationId="{6AFF0152-529C-5164-0074-BAEFE607618B}"/>
          </ac:picMkLst>
        </pc:picChg>
        <pc:picChg chg="add mod ord">
          <ac:chgData name="مخلد غازي" userId="16baaa72-f3c5-4ee9-a4cc-e9140b96ec39" providerId="ADAL" clId="{A7E42D97-2EC4-42CD-8DBC-9D7134C5D9F4}" dt="2023-11-21T07:29:43.620" v="273" actId="26606"/>
          <ac:picMkLst>
            <pc:docMk/>
            <pc:sldMk cId="2871109916" sldId="278"/>
            <ac:picMk id="9" creationId="{7C6EF4B0-DB07-054F-7E60-53F4B2F1A8D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ar-S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ar-SA"/>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ar-SA"/>
        </a:p>
      </c:txPr>
    </c:title>
    <c:autoTitleDeleted val="0"/>
    <c:plotArea>
      <c:layout/>
      <c:pieChart>
        <c:varyColors val="1"/>
        <c:ser>
          <c:idx val="0"/>
          <c:order val="0"/>
          <c:tx>
            <c:strRef>
              <c:f>ورقة1!$B$1</c:f>
              <c:strCache>
                <c:ptCount val="1"/>
                <c:pt idx="0">
                  <c:v>المستفيدين</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433-48E7-BB70-A29A3357FBB6}"/>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433-48E7-BB70-A29A3357FBB6}"/>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ar-SA"/>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ورقة1!$A$2:$A$3</c:f>
              <c:strCache>
                <c:ptCount val="2"/>
                <c:pt idx="0">
                  <c:v>بنين</c:v>
                </c:pt>
                <c:pt idx="1">
                  <c:v>بنات</c:v>
                </c:pt>
              </c:strCache>
            </c:strRef>
          </c:cat>
          <c:val>
            <c:numRef>
              <c:f>ورقة1!$B$2:$B$3</c:f>
              <c:numCache>
                <c:formatCode>General</c:formatCode>
                <c:ptCount val="2"/>
                <c:pt idx="0">
                  <c:v>58</c:v>
                </c:pt>
                <c:pt idx="1">
                  <c:v>68</c:v>
                </c:pt>
              </c:numCache>
            </c:numRef>
          </c:val>
          <c:extLst>
            <c:ext xmlns:c16="http://schemas.microsoft.com/office/drawing/2014/chart" uri="{C3380CC4-5D6E-409C-BE32-E72D297353CC}">
              <c16:uniqueId val="{00000000-2766-4519-8F17-A81E6F51F66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ar-S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ar-SA"/>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ar-SA"/>
        </a:p>
      </c:txPr>
    </c:title>
    <c:autoTitleDeleted val="0"/>
    <c:plotArea>
      <c:layout/>
      <c:pieChart>
        <c:varyColors val="1"/>
        <c:ser>
          <c:idx val="0"/>
          <c:order val="0"/>
          <c:tx>
            <c:strRef>
              <c:f>ورقة1!$B$1</c:f>
              <c:strCache>
                <c:ptCount val="1"/>
                <c:pt idx="0">
                  <c:v>المستفيدين</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A68-48FD-BE45-129DB5BBFAD0}"/>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A68-48FD-BE45-129DB5BBFAD0}"/>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A68-48FD-BE45-129DB5BBFAD0}"/>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ar-SA"/>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ورقة1!$A$2:$A$4</c:f>
              <c:strCache>
                <c:ptCount val="3"/>
                <c:pt idx="0">
                  <c:v>مستفيد</c:v>
                </c:pt>
                <c:pt idx="1">
                  <c:v>مطلقات</c:v>
                </c:pt>
                <c:pt idx="2">
                  <c:v>ارامل</c:v>
                </c:pt>
              </c:strCache>
            </c:strRef>
          </c:cat>
          <c:val>
            <c:numRef>
              <c:f>ورقة1!$B$2:$B$4</c:f>
              <c:numCache>
                <c:formatCode>General</c:formatCode>
                <c:ptCount val="3"/>
                <c:pt idx="0">
                  <c:v>8</c:v>
                </c:pt>
                <c:pt idx="1">
                  <c:v>7</c:v>
                </c:pt>
                <c:pt idx="2">
                  <c:v>29</c:v>
                </c:pt>
              </c:numCache>
            </c:numRef>
          </c:val>
          <c:extLst>
            <c:ext xmlns:c16="http://schemas.microsoft.com/office/drawing/2014/chart" uri="{C3380CC4-5D6E-409C-BE32-E72D297353CC}">
              <c16:uniqueId val="{00000000-5668-46C8-B456-33430626839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ar-S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ar-SA"/>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S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SA"/>
          </a:p>
        </p:txBody>
      </p:sp>
      <p:sp>
        <p:nvSpPr>
          <p:cNvPr id="4" name="Date Placeholder 3"/>
          <p:cNvSpPr>
            <a:spLocks noGrp="1"/>
          </p:cNvSpPr>
          <p:nvPr>
            <p:ph type="dt" sz="half" idx="10"/>
          </p:nvPr>
        </p:nvSpPr>
        <p:spPr/>
        <p:txBody>
          <a:bodyPr/>
          <a:lstStyle/>
          <a:p>
            <a:fld id="{CBE8FFB9-8E8E-4120-B72C-E98D55E4BE0F}" type="datetimeFigureOut">
              <a:rPr lang="ar-SA" smtClean="0"/>
              <a:t>09/05/45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78C9DE1-02CF-4CD1-8F81-88BD59D7B20D}" type="slidenum">
              <a:rPr lang="ar-SA" smtClean="0"/>
              <a:t>‹#›</a:t>
            </a:fld>
            <a:endParaRPr lang="ar-SA"/>
          </a:p>
        </p:txBody>
      </p:sp>
    </p:spTree>
    <p:extLst>
      <p:ext uri="{BB962C8B-B14F-4D97-AF65-F5344CB8AC3E}">
        <p14:creationId xmlns:p14="http://schemas.microsoft.com/office/powerpoint/2010/main" val="2502085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CBE8FFB9-8E8E-4120-B72C-E98D55E4BE0F}" type="datetimeFigureOut">
              <a:rPr lang="ar-SA" smtClean="0"/>
              <a:t>09/05/45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78C9DE1-02CF-4CD1-8F81-88BD59D7B20D}" type="slidenum">
              <a:rPr lang="ar-SA" smtClean="0"/>
              <a:t>‹#›</a:t>
            </a:fld>
            <a:endParaRPr lang="ar-SA"/>
          </a:p>
        </p:txBody>
      </p:sp>
    </p:spTree>
    <p:extLst>
      <p:ext uri="{BB962C8B-B14F-4D97-AF65-F5344CB8AC3E}">
        <p14:creationId xmlns:p14="http://schemas.microsoft.com/office/powerpoint/2010/main" val="523994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CBE8FFB9-8E8E-4120-B72C-E98D55E4BE0F}" type="datetimeFigureOut">
              <a:rPr lang="ar-SA" smtClean="0"/>
              <a:t>09/05/45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78C9DE1-02CF-4CD1-8F81-88BD59D7B20D}" type="slidenum">
              <a:rPr lang="ar-SA" smtClean="0"/>
              <a:t>‹#›</a:t>
            </a:fld>
            <a:endParaRPr lang="ar-SA"/>
          </a:p>
        </p:txBody>
      </p:sp>
    </p:spTree>
    <p:extLst>
      <p:ext uri="{BB962C8B-B14F-4D97-AF65-F5344CB8AC3E}">
        <p14:creationId xmlns:p14="http://schemas.microsoft.com/office/powerpoint/2010/main" val="2324988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CBE8FFB9-8E8E-4120-B72C-E98D55E4BE0F}" type="datetimeFigureOut">
              <a:rPr lang="ar-SA" smtClean="0"/>
              <a:t>09/05/45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78C9DE1-02CF-4CD1-8F81-88BD59D7B20D}" type="slidenum">
              <a:rPr lang="ar-SA" smtClean="0"/>
              <a:t>‹#›</a:t>
            </a:fld>
            <a:endParaRPr lang="ar-SA"/>
          </a:p>
        </p:txBody>
      </p:sp>
    </p:spTree>
    <p:extLst>
      <p:ext uri="{BB962C8B-B14F-4D97-AF65-F5344CB8AC3E}">
        <p14:creationId xmlns:p14="http://schemas.microsoft.com/office/powerpoint/2010/main" val="3599003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S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E8FFB9-8E8E-4120-B72C-E98D55E4BE0F}" type="datetimeFigureOut">
              <a:rPr lang="ar-SA" smtClean="0"/>
              <a:t>09/05/45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78C9DE1-02CF-4CD1-8F81-88BD59D7B20D}" type="slidenum">
              <a:rPr lang="ar-SA" smtClean="0"/>
              <a:t>‹#›</a:t>
            </a:fld>
            <a:endParaRPr lang="ar-SA"/>
          </a:p>
        </p:txBody>
      </p:sp>
    </p:spTree>
    <p:extLst>
      <p:ext uri="{BB962C8B-B14F-4D97-AF65-F5344CB8AC3E}">
        <p14:creationId xmlns:p14="http://schemas.microsoft.com/office/powerpoint/2010/main" val="4022488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p>
            <a:fld id="{CBE8FFB9-8E8E-4120-B72C-E98D55E4BE0F}" type="datetimeFigureOut">
              <a:rPr lang="ar-SA" smtClean="0"/>
              <a:t>09/05/45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178C9DE1-02CF-4CD1-8F81-88BD59D7B20D}" type="slidenum">
              <a:rPr lang="ar-SA" smtClean="0"/>
              <a:t>‹#›</a:t>
            </a:fld>
            <a:endParaRPr lang="ar-SA"/>
          </a:p>
        </p:txBody>
      </p:sp>
    </p:spTree>
    <p:extLst>
      <p:ext uri="{BB962C8B-B14F-4D97-AF65-F5344CB8AC3E}">
        <p14:creationId xmlns:p14="http://schemas.microsoft.com/office/powerpoint/2010/main" val="2521054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ar-S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p>
            <a:fld id="{CBE8FFB9-8E8E-4120-B72C-E98D55E4BE0F}" type="datetimeFigureOut">
              <a:rPr lang="ar-SA" smtClean="0"/>
              <a:t>09/05/45</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178C9DE1-02CF-4CD1-8F81-88BD59D7B20D}" type="slidenum">
              <a:rPr lang="ar-SA" smtClean="0"/>
              <a:t>‹#›</a:t>
            </a:fld>
            <a:endParaRPr lang="ar-SA"/>
          </a:p>
        </p:txBody>
      </p:sp>
    </p:spTree>
    <p:extLst>
      <p:ext uri="{BB962C8B-B14F-4D97-AF65-F5344CB8AC3E}">
        <p14:creationId xmlns:p14="http://schemas.microsoft.com/office/powerpoint/2010/main" val="3099591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p>
            <a:fld id="{CBE8FFB9-8E8E-4120-B72C-E98D55E4BE0F}" type="datetimeFigureOut">
              <a:rPr lang="ar-SA" smtClean="0"/>
              <a:t>09/05/45</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178C9DE1-02CF-4CD1-8F81-88BD59D7B20D}" type="slidenum">
              <a:rPr lang="ar-SA" smtClean="0"/>
              <a:t>‹#›</a:t>
            </a:fld>
            <a:endParaRPr lang="ar-SA"/>
          </a:p>
        </p:txBody>
      </p:sp>
    </p:spTree>
    <p:extLst>
      <p:ext uri="{BB962C8B-B14F-4D97-AF65-F5344CB8AC3E}">
        <p14:creationId xmlns:p14="http://schemas.microsoft.com/office/powerpoint/2010/main" val="1039647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E8FFB9-8E8E-4120-B72C-E98D55E4BE0F}" type="datetimeFigureOut">
              <a:rPr lang="ar-SA" smtClean="0"/>
              <a:t>09/05/45</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178C9DE1-02CF-4CD1-8F81-88BD59D7B20D}" type="slidenum">
              <a:rPr lang="ar-SA" smtClean="0"/>
              <a:t>‹#›</a:t>
            </a:fld>
            <a:endParaRPr lang="ar-SA"/>
          </a:p>
        </p:txBody>
      </p:sp>
    </p:spTree>
    <p:extLst>
      <p:ext uri="{BB962C8B-B14F-4D97-AF65-F5344CB8AC3E}">
        <p14:creationId xmlns:p14="http://schemas.microsoft.com/office/powerpoint/2010/main" val="3723065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E8FFB9-8E8E-4120-B72C-E98D55E4BE0F}" type="datetimeFigureOut">
              <a:rPr lang="ar-SA" smtClean="0"/>
              <a:t>09/05/45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178C9DE1-02CF-4CD1-8F81-88BD59D7B20D}" type="slidenum">
              <a:rPr lang="ar-SA" smtClean="0"/>
              <a:t>‹#›</a:t>
            </a:fld>
            <a:endParaRPr lang="ar-SA"/>
          </a:p>
        </p:txBody>
      </p:sp>
    </p:spTree>
    <p:extLst>
      <p:ext uri="{BB962C8B-B14F-4D97-AF65-F5344CB8AC3E}">
        <p14:creationId xmlns:p14="http://schemas.microsoft.com/office/powerpoint/2010/main" val="3437785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E8FFB9-8E8E-4120-B72C-E98D55E4BE0F}" type="datetimeFigureOut">
              <a:rPr lang="ar-SA" smtClean="0"/>
              <a:t>09/05/45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178C9DE1-02CF-4CD1-8F81-88BD59D7B20D}" type="slidenum">
              <a:rPr lang="ar-SA" smtClean="0"/>
              <a:t>‹#›</a:t>
            </a:fld>
            <a:endParaRPr lang="ar-SA"/>
          </a:p>
        </p:txBody>
      </p:sp>
    </p:spTree>
    <p:extLst>
      <p:ext uri="{BB962C8B-B14F-4D97-AF65-F5344CB8AC3E}">
        <p14:creationId xmlns:p14="http://schemas.microsoft.com/office/powerpoint/2010/main" val="809609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S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8FFB9-8E8E-4120-B72C-E98D55E4BE0F}" type="datetimeFigureOut">
              <a:rPr lang="ar-SA" smtClean="0"/>
              <a:t>09/05/45</a:t>
            </a:fld>
            <a:endParaRPr lang="ar-S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8C9DE1-02CF-4CD1-8F81-88BD59D7B20D}" type="slidenum">
              <a:rPr lang="ar-SA" smtClean="0"/>
              <a:t>‹#›</a:t>
            </a:fld>
            <a:endParaRPr lang="ar-SA"/>
          </a:p>
        </p:txBody>
      </p:sp>
    </p:spTree>
    <p:extLst>
      <p:ext uri="{BB962C8B-B14F-4D97-AF65-F5344CB8AC3E}">
        <p14:creationId xmlns:p14="http://schemas.microsoft.com/office/powerpoint/2010/main" val="3420601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 y="0"/>
            <a:ext cx="12191408" cy="6858332"/>
          </a:xfrm>
          <a:prstGeom prst="rect">
            <a:avLst/>
          </a:prstGeom>
        </p:spPr>
      </p:pic>
      <p:sp>
        <p:nvSpPr>
          <p:cNvPr id="2" name="Title 1"/>
          <p:cNvSpPr>
            <a:spLocks noGrp="1"/>
          </p:cNvSpPr>
          <p:nvPr>
            <p:ph type="ctrTitle"/>
          </p:nvPr>
        </p:nvSpPr>
        <p:spPr>
          <a:xfrm>
            <a:off x="7106194" y="3429166"/>
            <a:ext cx="3992880" cy="842388"/>
          </a:xfrm>
        </p:spPr>
        <p:txBody>
          <a:bodyPr>
            <a:normAutofit fontScale="90000"/>
          </a:bodyPr>
          <a:lstStyle/>
          <a:p>
            <a:pPr>
              <a:lnSpc>
                <a:spcPct val="150000"/>
              </a:lnSpc>
            </a:pPr>
            <a:r>
              <a:rPr lang="ar-SA" sz="3200" dirty="0">
                <a:solidFill>
                  <a:schemeClr val="bg1"/>
                </a:solidFill>
                <a:latin typeface="Hacen Tunisia" panose="02000000000000000000" pitchFamily="2" charset="-78"/>
                <a:cs typeface="Hacen Tunisia" panose="02000000000000000000" pitchFamily="2" charset="-78"/>
              </a:rPr>
              <a:t>تقرير الربع الثالث </a:t>
            </a:r>
            <a:r>
              <a:rPr lang="ar-SA" sz="3200" dirty="0" err="1">
                <a:solidFill>
                  <a:schemeClr val="bg1"/>
                </a:solidFill>
                <a:latin typeface="Hacen Tunisia" panose="02000000000000000000" pitchFamily="2" charset="-78"/>
                <a:cs typeface="Hacen Tunisia" panose="02000000000000000000" pitchFamily="2" charset="-78"/>
              </a:rPr>
              <a:t>لادارة</a:t>
            </a:r>
            <a:r>
              <a:rPr lang="ar-SA" sz="3200" dirty="0">
                <a:solidFill>
                  <a:schemeClr val="bg1"/>
                </a:solidFill>
                <a:latin typeface="Hacen Tunisia" panose="02000000000000000000" pitchFamily="2" charset="-78"/>
                <a:cs typeface="Hacen Tunisia" panose="02000000000000000000" pitchFamily="2" charset="-78"/>
              </a:rPr>
              <a:t> التنمية</a:t>
            </a:r>
            <a:endParaRPr lang="ar-SA" sz="3200" dirty="0">
              <a:solidFill>
                <a:schemeClr val="bg1"/>
              </a:solidFill>
            </a:endParaRPr>
          </a:p>
        </p:txBody>
      </p:sp>
      <p:sp>
        <p:nvSpPr>
          <p:cNvPr id="3" name="Subtitle 2"/>
          <p:cNvSpPr>
            <a:spLocks noGrp="1"/>
          </p:cNvSpPr>
          <p:nvPr>
            <p:ph type="subTitle" idx="1"/>
          </p:nvPr>
        </p:nvSpPr>
        <p:spPr>
          <a:xfrm>
            <a:off x="8146869" y="5136772"/>
            <a:ext cx="2407920" cy="643391"/>
          </a:xfrm>
        </p:spPr>
        <p:txBody>
          <a:bodyPr/>
          <a:lstStyle/>
          <a:p>
            <a:pPr rtl="1"/>
            <a:r>
              <a:rPr lang="en-US" dirty="0">
                <a:latin typeface="Hacen Tunisia" panose="02000000000000000000" pitchFamily="2" charset="-78"/>
                <a:cs typeface="Hacen Tunisia" panose="02000000000000000000" pitchFamily="2" charset="-78"/>
              </a:rPr>
              <a:t>2023 </a:t>
            </a:r>
            <a:r>
              <a:rPr lang="ar-PS" dirty="0">
                <a:latin typeface="Hacen Tunisia" panose="02000000000000000000" pitchFamily="2" charset="-78"/>
                <a:cs typeface="Hacen Tunisia" panose="02000000000000000000" pitchFamily="2" charset="-78"/>
              </a:rPr>
              <a:t>م</a:t>
            </a:r>
            <a:endParaRPr lang="ar-SA" dirty="0">
              <a:latin typeface="Hacen Tunisia" panose="02000000000000000000" pitchFamily="2" charset="-78"/>
              <a:cs typeface="Hacen Tunisia" panose="02000000000000000000" pitchFamily="2" charset="-78"/>
            </a:endParaRPr>
          </a:p>
        </p:txBody>
      </p:sp>
    </p:spTree>
    <p:extLst>
      <p:ext uri="{BB962C8B-B14F-4D97-AF65-F5344CB8AC3E}">
        <p14:creationId xmlns:p14="http://schemas.microsoft.com/office/powerpoint/2010/main" val="4258026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5" y="0"/>
            <a:ext cx="12189881" cy="6858332"/>
          </a:xfrm>
          <a:prstGeom prst="rect">
            <a:avLst/>
          </a:prstGeom>
        </p:spPr>
      </p:pic>
      <p:sp>
        <p:nvSpPr>
          <p:cNvPr id="5" name="Title 1"/>
          <p:cNvSpPr>
            <a:spLocks noGrp="1"/>
          </p:cNvSpPr>
          <p:nvPr>
            <p:ph type="ctrTitle"/>
          </p:nvPr>
        </p:nvSpPr>
        <p:spPr>
          <a:xfrm>
            <a:off x="7471954" y="1339109"/>
            <a:ext cx="3992880" cy="489691"/>
          </a:xfrm>
        </p:spPr>
        <p:txBody>
          <a:bodyPr>
            <a:normAutofit fontScale="90000"/>
          </a:bodyPr>
          <a:lstStyle/>
          <a:p>
            <a:pPr marL="457200" indent="-457200" algn="r" rtl="1">
              <a:lnSpc>
                <a:spcPct val="150000"/>
              </a:lnSpc>
              <a:buFont typeface="Wingdings" panose="05000000000000000000" pitchFamily="2" charset="2"/>
              <a:buChar char="Ø"/>
            </a:pPr>
            <a:r>
              <a:rPr lang="ar-PS" sz="2600" dirty="0">
                <a:solidFill>
                  <a:schemeClr val="accent6">
                    <a:lumMod val="50000"/>
                  </a:schemeClr>
                </a:solidFill>
                <a:latin typeface="Hacen Tunisia" panose="02000000000000000000" pitchFamily="2" charset="-78"/>
                <a:cs typeface="Hacen Tunisia" panose="02000000000000000000" pitchFamily="2" charset="-78"/>
              </a:rPr>
              <a:t>العنوان الرئيسي</a:t>
            </a:r>
            <a:endParaRPr lang="ar-SA" sz="2600" dirty="0">
              <a:solidFill>
                <a:schemeClr val="accent6">
                  <a:lumMod val="50000"/>
                </a:schemeClr>
              </a:solidFill>
            </a:endParaRPr>
          </a:p>
        </p:txBody>
      </p:sp>
      <p:sp>
        <p:nvSpPr>
          <p:cNvPr id="6" name="Title 1"/>
          <p:cNvSpPr txBox="1">
            <a:spLocks/>
          </p:cNvSpPr>
          <p:nvPr/>
        </p:nvSpPr>
        <p:spPr>
          <a:xfrm>
            <a:off x="7818444" y="1828800"/>
            <a:ext cx="3299901" cy="489691"/>
          </a:xfrm>
          <a:prstGeom prst="rect">
            <a:avLst/>
          </a:prstGeom>
        </p:spPr>
        <p:txBody>
          <a:bodyPr vert="horz" lIns="91440" tIns="45720" rIns="91440" bIns="45720" rtlCol="0" anchor="b">
            <a:normAutofit fontScale="8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r" rtl="1">
              <a:lnSpc>
                <a:spcPct val="150000"/>
              </a:lnSpc>
              <a:buFont typeface="Wingdings" panose="05000000000000000000" pitchFamily="2" charset="2"/>
              <a:buChar char="§"/>
            </a:pPr>
            <a:r>
              <a:rPr lang="ar-PS" sz="2600" dirty="0">
                <a:solidFill>
                  <a:schemeClr val="accent6">
                    <a:lumMod val="75000"/>
                  </a:schemeClr>
                </a:solidFill>
                <a:latin typeface="Hacen Tunisia" panose="02000000000000000000" pitchFamily="2" charset="-78"/>
                <a:cs typeface="Hacen Tunisia" panose="02000000000000000000" pitchFamily="2" charset="-78"/>
              </a:rPr>
              <a:t>عنوان فرعي</a:t>
            </a:r>
            <a:endParaRPr lang="ar-SA" sz="2600" dirty="0">
              <a:solidFill>
                <a:schemeClr val="accent6">
                  <a:lumMod val="75000"/>
                </a:schemeClr>
              </a:solidFill>
            </a:endParaRPr>
          </a:p>
        </p:txBody>
      </p:sp>
      <p:sp>
        <p:nvSpPr>
          <p:cNvPr id="8" name="TextBox 7"/>
          <p:cNvSpPr txBox="1"/>
          <p:nvPr/>
        </p:nvSpPr>
        <p:spPr>
          <a:xfrm>
            <a:off x="783771" y="2495006"/>
            <a:ext cx="10241280" cy="2362185"/>
          </a:xfrm>
          <a:prstGeom prst="rect">
            <a:avLst/>
          </a:prstGeom>
          <a:noFill/>
        </p:spPr>
        <p:txBody>
          <a:bodyPr wrap="square" rtlCol="1">
            <a:spAutoFit/>
          </a:bodyPr>
          <a:lstStyle/>
          <a:p>
            <a:pPr algn="r" rtl="1">
              <a:lnSpc>
                <a:spcPct val="150000"/>
              </a:lnSpc>
            </a:pPr>
            <a:r>
              <a:rPr lang="ar-SA" sz="2000" dirty="0">
                <a:solidFill>
                  <a:schemeClr val="tx1">
                    <a:lumMod val="85000"/>
                    <a:lumOff val="15000"/>
                  </a:schemeClr>
                </a:solidFill>
                <a:latin typeface="Hacen Tunisia" panose="02000000000000000000" pitchFamily="2" charset="-78"/>
                <a:cs typeface="Hacen Tunisia" panose="02000000000000000000" pitchFamily="2" charset="-78"/>
              </a:rPr>
              <a:t>الفقرة ..... جمعية البر الخيرية بأم الدوم هي جمعية خيرية رسمية ومسجلة بوزارة الموارد البشرية والتنمية الإجتماعية برقم ٤١٣، تسعى للريادة في تنمية المحتاج وبناء المجتمع عبر برامج تنموية ومستدامة في بيئة عمل محفزة وبمصداقية عالية.</a:t>
            </a:r>
          </a:p>
          <a:p>
            <a:pPr algn="r" rtl="1">
              <a:lnSpc>
                <a:spcPct val="150000"/>
              </a:lnSpc>
            </a:pPr>
            <a:br>
              <a:rPr lang="ar-SA" sz="2000" dirty="0">
                <a:latin typeface="Hacen Tunisia" panose="02000000000000000000" pitchFamily="2" charset="-78"/>
                <a:cs typeface="Hacen Tunisia" panose="02000000000000000000" pitchFamily="2" charset="-78"/>
              </a:rPr>
            </a:br>
            <a:endParaRPr lang="ar-SA" sz="2000" dirty="0">
              <a:latin typeface="Hacen Tunisia" panose="02000000000000000000" pitchFamily="2" charset="-78"/>
              <a:cs typeface="Hacen Tunisia" panose="02000000000000000000" pitchFamily="2" charset="-78"/>
            </a:endParaRPr>
          </a:p>
        </p:txBody>
      </p:sp>
    </p:spTree>
    <p:extLst>
      <p:ext uri="{BB962C8B-B14F-4D97-AF65-F5344CB8AC3E}">
        <p14:creationId xmlns:p14="http://schemas.microsoft.com/office/powerpoint/2010/main" val="3383106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 name="Rectangle 57">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عنوان 1">
            <a:extLst>
              <a:ext uri="{FF2B5EF4-FFF2-40B4-BE49-F238E27FC236}">
                <a16:creationId xmlns:a16="http://schemas.microsoft.com/office/drawing/2014/main" id="{AC13DE3E-15B7-4635-8039-5DCB02F71100}"/>
              </a:ext>
            </a:extLst>
          </p:cNvPr>
          <p:cNvSpPr>
            <a:spLocks noGrp="1"/>
          </p:cNvSpPr>
          <p:nvPr>
            <p:ph type="title"/>
          </p:nvPr>
        </p:nvSpPr>
        <p:spPr>
          <a:xfrm>
            <a:off x="1331088" y="565739"/>
            <a:ext cx="9745883" cy="1124949"/>
          </a:xfrm>
        </p:spPr>
        <p:txBody>
          <a:bodyPr>
            <a:normAutofit/>
          </a:bodyPr>
          <a:lstStyle/>
          <a:p>
            <a:r>
              <a:rPr lang="ar-SA" dirty="0">
                <a:solidFill>
                  <a:schemeClr val="bg1"/>
                </a:solidFill>
              </a:rPr>
              <a:t>تقرير إدارة التنمية الاجتماعية للربع الثالث لعام2023</a:t>
            </a:r>
          </a:p>
        </p:txBody>
      </p:sp>
      <p:sp>
        <p:nvSpPr>
          <p:cNvPr id="108" name="Freeform: Shape 59">
            <a:extLst>
              <a:ext uri="{FF2B5EF4-FFF2-40B4-BE49-F238E27FC236}">
                <a16:creationId xmlns:a16="http://schemas.microsoft.com/office/drawing/2014/main" id="{AAD42DD4-86F6-4FD2-869F-32D35E310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1037"/>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09" name="Freeform: Shape 61">
            <a:extLst>
              <a:ext uri="{FF2B5EF4-FFF2-40B4-BE49-F238E27FC236}">
                <a16:creationId xmlns:a16="http://schemas.microsoft.com/office/drawing/2014/main" id="{4C36B8C5-0DEB-41B5-911D-572E2E835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16069"/>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63">
            <a:extLst>
              <a:ext uri="{FF2B5EF4-FFF2-40B4-BE49-F238E27FC236}">
                <a16:creationId xmlns:a16="http://schemas.microsoft.com/office/drawing/2014/main" id="{B5DC987A-A8C7-4C23-9BF5-33E9F6F21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6766" y="2256427"/>
            <a:ext cx="10855283" cy="3963398"/>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65">
            <a:extLst>
              <a:ext uri="{FF2B5EF4-FFF2-40B4-BE49-F238E27FC236}">
                <a16:creationId xmlns:a16="http://schemas.microsoft.com/office/drawing/2014/main" id="{F213F2CF-C6DF-4CE1-A6F0-E3B1BFBB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256427"/>
            <a:ext cx="10853849" cy="3955009"/>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67">
            <a:extLst>
              <a:ext uri="{FF2B5EF4-FFF2-40B4-BE49-F238E27FC236}">
                <a16:creationId xmlns:a16="http://schemas.microsoft.com/office/drawing/2014/main" id="{84325C15-4820-4911-B66E-A5F917CFA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5106" y="2125615"/>
            <a:ext cx="10855283" cy="3974760"/>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جدول 4">
            <a:extLst>
              <a:ext uri="{FF2B5EF4-FFF2-40B4-BE49-F238E27FC236}">
                <a16:creationId xmlns:a16="http://schemas.microsoft.com/office/drawing/2014/main" id="{71A3060D-DC35-414A-B2C0-284D38F0F937}"/>
              </a:ext>
            </a:extLst>
          </p:cNvPr>
          <p:cNvGraphicFramePr>
            <a:graphicFrameLocks noGrp="1"/>
          </p:cNvGraphicFramePr>
          <p:nvPr>
            <p:ph idx="1"/>
            <p:extLst>
              <p:ext uri="{D42A27DB-BD31-4B8C-83A1-F6EECF244321}">
                <p14:modId xmlns:p14="http://schemas.microsoft.com/office/powerpoint/2010/main" val="2210919987"/>
              </p:ext>
            </p:extLst>
          </p:nvPr>
        </p:nvGraphicFramePr>
        <p:xfrm>
          <a:off x="4703760" y="2961206"/>
          <a:ext cx="3039974" cy="2300368"/>
        </p:xfrm>
        <a:graphic>
          <a:graphicData uri="http://schemas.openxmlformats.org/drawingml/2006/table">
            <a:tbl>
              <a:tblPr rtl="1" firstRow="1" bandRow="1">
                <a:tableStyleId>{5C22544A-7EE6-4342-B048-85BDC9FD1C3A}</a:tableStyleId>
              </a:tblPr>
              <a:tblGrid>
                <a:gridCol w="1738268">
                  <a:extLst>
                    <a:ext uri="{9D8B030D-6E8A-4147-A177-3AD203B41FA5}">
                      <a16:colId xmlns:a16="http://schemas.microsoft.com/office/drawing/2014/main" val="122442863"/>
                    </a:ext>
                  </a:extLst>
                </a:gridCol>
                <a:gridCol w="1301706">
                  <a:extLst>
                    <a:ext uri="{9D8B030D-6E8A-4147-A177-3AD203B41FA5}">
                      <a16:colId xmlns:a16="http://schemas.microsoft.com/office/drawing/2014/main" val="3316501011"/>
                    </a:ext>
                  </a:extLst>
                </a:gridCol>
              </a:tblGrid>
              <a:tr h="1150184">
                <a:tc>
                  <a:txBody>
                    <a:bodyPr/>
                    <a:lstStyle/>
                    <a:p>
                      <a:pPr algn="ctr" rtl="1"/>
                      <a:r>
                        <a:rPr lang="ar-SA" sz="3300"/>
                        <a:t>عدد البرامج</a:t>
                      </a:r>
                    </a:p>
                  </a:txBody>
                  <a:tcPr marL="107769" marR="107769" marT="53884" marB="53884"/>
                </a:tc>
                <a:tc>
                  <a:txBody>
                    <a:bodyPr/>
                    <a:lstStyle/>
                    <a:p>
                      <a:pPr algn="ctr" rtl="1"/>
                      <a:r>
                        <a:rPr lang="ar-SA" sz="3300" dirty="0"/>
                        <a:t>5</a:t>
                      </a:r>
                    </a:p>
                  </a:txBody>
                  <a:tcPr marL="107769" marR="107769" marT="53884" marB="53884"/>
                </a:tc>
                <a:extLst>
                  <a:ext uri="{0D108BD9-81ED-4DB2-BD59-A6C34878D82A}">
                    <a16:rowId xmlns:a16="http://schemas.microsoft.com/office/drawing/2014/main" val="881905553"/>
                  </a:ext>
                </a:extLst>
              </a:tr>
              <a:tr h="1150184">
                <a:tc>
                  <a:txBody>
                    <a:bodyPr/>
                    <a:lstStyle/>
                    <a:p>
                      <a:pPr algn="ctr" rtl="1"/>
                      <a:r>
                        <a:rPr lang="ar-SA" sz="3300"/>
                        <a:t>عدد المستفيدين</a:t>
                      </a:r>
                    </a:p>
                  </a:txBody>
                  <a:tcPr marL="107769" marR="107769" marT="53884" marB="53884"/>
                </a:tc>
                <a:tc>
                  <a:txBody>
                    <a:bodyPr/>
                    <a:lstStyle/>
                    <a:p>
                      <a:pPr algn="ctr" rtl="1"/>
                      <a:r>
                        <a:rPr lang="ar-SA" sz="3300"/>
                        <a:t>366</a:t>
                      </a:r>
                      <a:endParaRPr lang="ar-SA" sz="3300" dirty="0"/>
                    </a:p>
                  </a:txBody>
                  <a:tcPr marL="107769" marR="107769" marT="53884" marB="53884"/>
                </a:tc>
                <a:extLst>
                  <a:ext uri="{0D108BD9-81ED-4DB2-BD59-A6C34878D82A}">
                    <a16:rowId xmlns:a16="http://schemas.microsoft.com/office/drawing/2014/main" val="2061893906"/>
                  </a:ext>
                </a:extLst>
              </a:tr>
            </a:tbl>
          </a:graphicData>
        </a:graphic>
      </p:graphicFrame>
    </p:spTree>
    <p:extLst>
      <p:ext uri="{BB962C8B-B14F-4D97-AF65-F5344CB8AC3E}">
        <p14:creationId xmlns:p14="http://schemas.microsoft.com/office/powerpoint/2010/main" val="2858131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22A964B-2202-4BCB-B623-32F54FC901E6}"/>
              </a:ext>
            </a:extLst>
          </p:cNvPr>
          <p:cNvSpPr>
            <a:spLocks noGrp="1"/>
          </p:cNvSpPr>
          <p:nvPr>
            <p:ph type="title"/>
          </p:nvPr>
        </p:nvSpPr>
        <p:spPr/>
        <p:txBody>
          <a:bodyPr>
            <a:noAutofit/>
          </a:bodyPr>
          <a:lstStyle/>
          <a:p>
            <a:pPr algn="ctr"/>
            <a:r>
              <a:rPr lang="ar-SA" sz="2800" dirty="0"/>
              <a:t>اسم البرنامج :كفالة الايتام</a:t>
            </a:r>
            <a:br>
              <a:rPr lang="ar-SA" sz="2800" dirty="0"/>
            </a:br>
            <a:r>
              <a:rPr lang="ar-SA" sz="2800" dirty="0"/>
              <a:t>الوصف :تقوم الجمعية بصرف مبالغ الكفالة </a:t>
            </a:r>
            <a:r>
              <a:rPr lang="ar-SA" sz="2800" dirty="0" err="1"/>
              <a:t>للايتام</a:t>
            </a:r>
            <a:r>
              <a:rPr lang="ar-SA" sz="2800" dirty="0"/>
              <a:t> وتأمين الكفالة الغذائية والتعليمية وسقيا الماء</a:t>
            </a:r>
            <a:br>
              <a:rPr lang="ar-SA" sz="2800" dirty="0"/>
            </a:br>
            <a:r>
              <a:rPr lang="ar-SA" sz="2800" dirty="0"/>
              <a:t>الفئة </a:t>
            </a:r>
            <a:r>
              <a:rPr lang="ar-SA" sz="2800" dirty="0" err="1"/>
              <a:t>المستهدفة:الايتام</a:t>
            </a:r>
            <a:r>
              <a:rPr lang="ar-SA" sz="2800" dirty="0"/>
              <a:t> </a:t>
            </a:r>
            <a:br>
              <a:rPr lang="ar-SA" sz="2800" dirty="0"/>
            </a:br>
            <a:r>
              <a:rPr lang="ar-SA" sz="2800" dirty="0"/>
              <a:t>العدد :144 يتيم ويتيمة </a:t>
            </a:r>
          </a:p>
        </p:txBody>
      </p:sp>
      <p:graphicFrame>
        <p:nvGraphicFramePr>
          <p:cNvPr id="7" name="عنصر نائب للمحتوى 6">
            <a:extLst>
              <a:ext uri="{FF2B5EF4-FFF2-40B4-BE49-F238E27FC236}">
                <a16:creationId xmlns:a16="http://schemas.microsoft.com/office/drawing/2014/main" id="{4903BB79-D70A-47D8-BE4C-AA3F8ECD14B8}"/>
              </a:ext>
            </a:extLst>
          </p:cNvPr>
          <p:cNvGraphicFramePr>
            <a:graphicFrameLocks noGrp="1"/>
          </p:cNvGraphicFramePr>
          <p:nvPr>
            <p:ph idx="1"/>
            <p:extLst>
              <p:ext uri="{D42A27DB-BD31-4B8C-83A1-F6EECF244321}">
                <p14:modId xmlns:p14="http://schemas.microsoft.com/office/powerpoint/2010/main" val="4024950555"/>
              </p:ext>
            </p:extLst>
          </p:nvPr>
        </p:nvGraphicFramePr>
        <p:xfrm>
          <a:off x="688976" y="2190308"/>
          <a:ext cx="5850048" cy="39340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مخطط 11">
            <a:extLst>
              <a:ext uri="{FF2B5EF4-FFF2-40B4-BE49-F238E27FC236}">
                <a16:creationId xmlns:a16="http://schemas.microsoft.com/office/drawing/2014/main" id="{ECF0AC93-CA0E-411A-B820-9B8801A1CB81}"/>
              </a:ext>
            </a:extLst>
          </p:cNvPr>
          <p:cNvGraphicFramePr/>
          <p:nvPr>
            <p:extLst>
              <p:ext uri="{D42A27DB-BD31-4B8C-83A1-F6EECF244321}">
                <p14:modId xmlns:p14="http://schemas.microsoft.com/office/powerpoint/2010/main" val="1508804781"/>
              </p:ext>
            </p:extLst>
          </p:nvPr>
        </p:nvGraphicFramePr>
        <p:xfrm>
          <a:off x="1978991" y="2017567"/>
          <a:ext cx="6165702" cy="34981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1159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A79F12E-F5ED-471C-BBF0-0814077782D7}"/>
              </a:ext>
            </a:extLst>
          </p:cNvPr>
          <p:cNvSpPr>
            <a:spLocks noGrp="1"/>
          </p:cNvSpPr>
          <p:nvPr>
            <p:ph type="title"/>
          </p:nvPr>
        </p:nvSpPr>
        <p:spPr/>
        <p:txBody>
          <a:bodyPr>
            <a:normAutofit fontScale="90000"/>
          </a:bodyPr>
          <a:lstStyle/>
          <a:p>
            <a:pPr algn="r"/>
            <a:r>
              <a:rPr lang="ar-SA" sz="3100" dirty="0"/>
              <a:t>اسم البرنامج :كفالة الاسر المحتاجة</a:t>
            </a:r>
            <a:br>
              <a:rPr lang="ar-SA" sz="3100" dirty="0"/>
            </a:br>
            <a:r>
              <a:rPr lang="ar-SA" sz="3100" dirty="0"/>
              <a:t>الوصف :توفير الكفالة الشهرية </a:t>
            </a:r>
            <a:r>
              <a:rPr lang="ar-SA" sz="3100" dirty="0" err="1"/>
              <a:t>للاسر</a:t>
            </a:r>
            <a:r>
              <a:rPr lang="ar-SA" sz="3100" dirty="0"/>
              <a:t> الأكثر احتياجا</a:t>
            </a:r>
            <a:br>
              <a:rPr lang="ar-SA" sz="3100" dirty="0"/>
            </a:br>
            <a:r>
              <a:rPr lang="ar-SA" sz="3100" dirty="0"/>
              <a:t>الفئة المستهدفة :الارامل والمطلقات والمستفيدين</a:t>
            </a:r>
            <a:br>
              <a:rPr lang="ar-SA" sz="3100" dirty="0"/>
            </a:br>
            <a:r>
              <a:rPr lang="ar-SA" sz="3100" dirty="0"/>
              <a:t>العدد:38</a:t>
            </a:r>
            <a:br>
              <a:rPr lang="ar-SA" dirty="0"/>
            </a:br>
            <a:endParaRPr lang="ar-SA" dirty="0"/>
          </a:p>
        </p:txBody>
      </p:sp>
      <p:graphicFrame>
        <p:nvGraphicFramePr>
          <p:cNvPr id="11" name="عنصر نائب للمحتوى 10">
            <a:extLst>
              <a:ext uri="{FF2B5EF4-FFF2-40B4-BE49-F238E27FC236}">
                <a16:creationId xmlns:a16="http://schemas.microsoft.com/office/drawing/2014/main" id="{49000485-964D-4BF1-8384-C9C0686D3814}"/>
              </a:ext>
            </a:extLst>
          </p:cNvPr>
          <p:cNvGraphicFramePr>
            <a:graphicFrameLocks noGrp="1"/>
          </p:cNvGraphicFramePr>
          <p:nvPr>
            <p:ph idx="1"/>
            <p:extLst>
              <p:ext uri="{D42A27DB-BD31-4B8C-83A1-F6EECF244321}">
                <p14:modId xmlns:p14="http://schemas.microsoft.com/office/powerpoint/2010/main" val="950567912"/>
              </p:ext>
            </p:extLst>
          </p:nvPr>
        </p:nvGraphicFramePr>
        <p:xfrm>
          <a:off x="838200" y="2105247"/>
          <a:ext cx="8167577" cy="40717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30095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28">
            <a:extLst>
              <a:ext uri="{FF2B5EF4-FFF2-40B4-BE49-F238E27FC236}">
                <a16:creationId xmlns:a16="http://schemas.microsoft.com/office/drawing/2014/main" id="{41367AE6-8F3F-4645-8BCC-0193EA4874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عنوان 1">
            <a:extLst>
              <a:ext uri="{FF2B5EF4-FFF2-40B4-BE49-F238E27FC236}">
                <a16:creationId xmlns:a16="http://schemas.microsoft.com/office/drawing/2014/main" id="{4EAA6EDC-FCD4-A155-26FD-1A38B74BA2D1}"/>
              </a:ext>
            </a:extLst>
          </p:cNvPr>
          <p:cNvSpPr>
            <a:spLocks noGrp="1"/>
          </p:cNvSpPr>
          <p:nvPr>
            <p:ph type="title"/>
          </p:nvPr>
        </p:nvSpPr>
        <p:spPr>
          <a:xfrm>
            <a:off x="1179577" y="1346268"/>
            <a:ext cx="4278738" cy="2986896"/>
          </a:xfrm>
        </p:spPr>
        <p:txBody>
          <a:bodyPr vert="horz" lIns="91440" tIns="45720" rIns="91440" bIns="45720" rtlCol="0" anchor="b">
            <a:normAutofit/>
          </a:bodyPr>
          <a:lstStyle/>
          <a:p>
            <a:r>
              <a:rPr lang="en-US" sz="2400" kern="1200" dirty="0" err="1">
                <a:solidFill>
                  <a:schemeClr val="tx1"/>
                </a:solidFill>
                <a:latin typeface="+mj-lt"/>
                <a:ea typeface="+mj-ea"/>
                <a:cs typeface="+mj-cs"/>
              </a:rPr>
              <a:t>المشروع</a:t>
            </a:r>
            <a:r>
              <a:rPr lang="en-US" sz="2400" kern="1200" dirty="0">
                <a:solidFill>
                  <a:schemeClr val="tx1"/>
                </a:solidFill>
                <a:latin typeface="+mj-lt"/>
                <a:ea typeface="+mj-ea"/>
                <a:cs typeface="+mj-cs"/>
              </a:rPr>
              <a:t> </a:t>
            </a:r>
            <a:r>
              <a:rPr lang="ar-SA" sz="2400" kern="1200" dirty="0">
                <a:solidFill>
                  <a:schemeClr val="tx1"/>
                </a:solidFill>
                <a:latin typeface="+mj-lt"/>
                <a:ea typeface="+mj-ea"/>
                <a:cs typeface="+mj-cs"/>
              </a:rPr>
              <a:t>:</a:t>
            </a:r>
            <a:r>
              <a:rPr lang="en-US" sz="2400" kern="1200" dirty="0" err="1">
                <a:solidFill>
                  <a:schemeClr val="tx1"/>
                </a:solidFill>
                <a:latin typeface="+mj-lt"/>
                <a:ea typeface="+mj-ea"/>
                <a:cs typeface="+mj-cs"/>
              </a:rPr>
              <a:t>السلة</a:t>
            </a:r>
            <a:r>
              <a:rPr lang="en-US" sz="2400" kern="1200" dirty="0">
                <a:solidFill>
                  <a:schemeClr val="tx1"/>
                </a:solidFill>
                <a:latin typeface="+mj-lt"/>
                <a:ea typeface="+mj-ea"/>
                <a:cs typeface="+mj-cs"/>
              </a:rPr>
              <a:t> </a:t>
            </a:r>
            <a:r>
              <a:rPr lang="en-US" sz="2400" kern="1200" dirty="0" err="1">
                <a:solidFill>
                  <a:schemeClr val="tx1"/>
                </a:solidFill>
                <a:latin typeface="+mj-lt"/>
                <a:ea typeface="+mj-ea"/>
                <a:cs typeface="+mj-cs"/>
              </a:rPr>
              <a:t>الغذائية</a:t>
            </a:r>
            <a:br>
              <a:rPr lang="en-US" sz="2400" kern="1200" dirty="0">
                <a:solidFill>
                  <a:schemeClr val="tx1"/>
                </a:solidFill>
                <a:latin typeface="+mj-lt"/>
                <a:ea typeface="+mj-ea"/>
                <a:cs typeface="+mj-cs"/>
              </a:rPr>
            </a:br>
            <a:r>
              <a:rPr lang="en-US" sz="2400" kern="1200" dirty="0" err="1">
                <a:solidFill>
                  <a:schemeClr val="tx1"/>
                </a:solidFill>
                <a:latin typeface="+mj-lt"/>
                <a:ea typeface="+mj-ea"/>
                <a:cs typeface="+mj-cs"/>
              </a:rPr>
              <a:t>الوصف</a:t>
            </a:r>
            <a:r>
              <a:rPr lang="en-US" sz="2400" kern="1200" dirty="0">
                <a:solidFill>
                  <a:schemeClr val="tx1"/>
                </a:solidFill>
                <a:latin typeface="+mj-lt"/>
                <a:ea typeface="+mj-ea"/>
                <a:cs typeface="+mj-cs"/>
              </a:rPr>
              <a:t> </a:t>
            </a:r>
            <a:r>
              <a:rPr lang="ar-SA" sz="2400" kern="1200" dirty="0">
                <a:solidFill>
                  <a:schemeClr val="tx1"/>
                </a:solidFill>
                <a:latin typeface="+mj-lt"/>
                <a:ea typeface="+mj-ea"/>
                <a:cs typeface="+mj-cs"/>
              </a:rPr>
              <a:t>:</a:t>
            </a:r>
            <a:r>
              <a:rPr lang="en-US" sz="2400" kern="1200" dirty="0" err="1">
                <a:solidFill>
                  <a:schemeClr val="tx1"/>
                </a:solidFill>
                <a:latin typeface="+mj-lt"/>
                <a:ea typeface="+mj-ea"/>
                <a:cs typeface="+mj-cs"/>
              </a:rPr>
              <a:t>تقوم</a:t>
            </a:r>
            <a:r>
              <a:rPr lang="en-US" sz="2400" kern="1200" dirty="0">
                <a:solidFill>
                  <a:schemeClr val="tx1"/>
                </a:solidFill>
                <a:latin typeface="+mj-lt"/>
                <a:ea typeface="+mj-ea"/>
                <a:cs typeface="+mj-cs"/>
              </a:rPr>
              <a:t> </a:t>
            </a:r>
            <a:r>
              <a:rPr lang="en-US" sz="2400" kern="1200" dirty="0" err="1">
                <a:solidFill>
                  <a:schemeClr val="tx1"/>
                </a:solidFill>
                <a:latin typeface="+mj-lt"/>
                <a:ea typeface="+mj-ea"/>
                <a:cs typeface="+mj-cs"/>
              </a:rPr>
              <a:t>الجمعية</a:t>
            </a:r>
            <a:r>
              <a:rPr lang="en-US" sz="2400" kern="1200" dirty="0">
                <a:solidFill>
                  <a:schemeClr val="tx1"/>
                </a:solidFill>
                <a:latin typeface="+mj-lt"/>
                <a:ea typeface="+mj-ea"/>
                <a:cs typeface="+mj-cs"/>
              </a:rPr>
              <a:t> </a:t>
            </a:r>
            <a:r>
              <a:rPr lang="en-US" sz="2400" kern="1200" dirty="0" err="1">
                <a:solidFill>
                  <a:schemeClr val="tx1"/>
                </a:solidFill>
                <a:latin typeface="+mj-lt"/>
                <a:ea typeface="+mj-ea"/>
                <a:cs typeface="+mj-cs"/>
              </a:rPr>
              <a:t>بتامين</a:t>
            </a:r>
            <a:r>
              <a:rPr lang="en-US" sz="2400" kern="1200" dirty="0">
                <a:solidFill>
                  <a:schemeClr val="tx1"/>
                </a:solidFill>
                <a:latin typeface="+mj-lt"/>
                <a:ea typeface="+mj-ea"/>
                <a:cs typeface="+mj-cs"/>
              </a:rPr>
              <a:t> </a:t>
            </a:r>
            <a:r>
              <a:rPr lang="en-US" sz="2400" kern="1200" dirty="0" err="1">
                <a:solidFill>
                  <a:schemeClr val="tx1"/>
                </a:solidFill>
                <a:latin typeface="+mj-lt"/>
                <a:ea typeface="+mj-ea"/>
                <a:cs typeface="+mj-cs"/>
              </a:rPr>
              <a:t>السلال</a:t>
            </a:r>
            <a:r>
              <a:rPr lang="en-US" sz="2400" kern="1200" dirty="0">
                <a:solidFill>
                  <a:schemeClr val="tx1"/>
                </a:solidFill>
                <a:latin typeface="+mj-lt"/>
                <a:ea typeface="+mj-ea"/>
                <a:cs typeface="+mj-cs"/>
              </a:rPr>
              <a:t> </a:t>
            </a:r>
            <a:r>
              <a:rPr lang="en-US" sz="2400" kern="1200" dirty="0" err="1">
                <a:solidFill>
                  <a:schemeClr val="tx1"/>
                </a:solidFill>
                <a:latin typeface="+mj-lt"/>
                <a:ea typeface="+mj-ea"/>
                <a:cs typeface="+mj-cs"/>
              </a:rPr>
              <a:t>الغذائية</a:t>
            </a:r>
            <a:r>
              <a:rPr lang="en-US" sz="2400" kern="1200" dirty="0">
                <a:solidFill>
                  <a:schemeClr val="tx1"/>
                </a:solidFill>
                <a:latin typeface="+mj-lt"/>
                <a:ea typeface="+mj-ea"/>
                <a:cs typeface="+mj-cs"/>
              </a:rPr>
              <a:t> </a:t>
            </a:r>
            <a:r>
              <a:rPr lang="en-US" sz="2400" kern="1200" dirty="0" err="1">
                <a:solidFill>
                  <a:schemeClr val="tx1"/>
                </a:solidFill>
                <a:latin typeface="+mj-lt"/>
                <a:ea typeface="+mj-ea"/>
                <a:cs typeface="+mj-cs"/>
              </a:rPr>
              <a:t>للاسر</a:t>
            </a:r>
            <a:r>
              <a:rPr lang="en-US" sz="2400" kern="1200" dirty="0">
                <a:solidFill>
                  <a:schemeClr val="tx1"/>
                </a:solidFill>
                <a:latin typeface="+mj-lt"/>
                <a:ea typeface="+mj-ea"/>
                <a:cs typeface="+mj-cs"/>
              </a:rPr>
              <a:t> </a:t>
            </a:r>
            <a:r>
              <a:rPr lang="en-US" sz="2400" kern="1200" dirty="0" err="1">
                <a:solidFill>
                  <a:schemeClr val="tx1"/>
                </a:solidFill>
                <a:latin typeface="+mj-lt"/>
                <a:ea typeface="+mj-ea"/>
                <a:cs typeface="+mj-cs"/>
              </a:rPr>
              <a:t>الفقيرة</a:t>
            </a:r>
            <a:r>
              <a:rPr lang="en-US" sz="2400" kern="1200" dirty="0">
                <a:solidFill>
                  <a:schemeClr val="tx1"/>
                </a:solidFill>
                <a:latin typeface="+mj-lt"/>
                <a:ea typeface="+mj-ea"/>
                <a:cs typeface="+mj-cs"/>
              </a:rPr>
              <a:t> </a:t>
            </a:r>
            <a:r>
              <a:rPr lang="en-US" sz="2400" kern="1200" dirty="0" err="1">
                <a:solidFill>
                  <a:schemeClr val="tx1"/>
                </a:solidFill>
                <a:latin typeface="+mj-lt"/>
                <a:ea typeface="+mj-ea"/>
                <a:cs typeface="+mj-cs"/>
              </a:rPr>
              <a:t>والمحتاجة</a:t>
            </a:r>
            <a:br>
              <a:rPr lang="en-US" sz="2400" kern="1200" dirty="0">
                <a:solidFill>
                  <a:schemeClr val="tx1"/>
                </a:solidFill>
                <a:latin typeface="+mj-lt"/>
                <a:ea typeface="+mj-ea"/>
                <a:cs typeface="+mj-cs"/>
              </a:rPr>
            </a:br>
            <a:r>
              <a:rPr lang="en-US" sz="2400" kern="1200" dirty="0" err="1">
                <a:solidFill>
                  <a:schemeClr val="tx1"/>
                </a:solidFill>
                <a:latin typeface="+mj-lt"/>
                <a:ea typeface="+mj-ea"/>
                <a:cs typeface="+mj-cs"/>
              </a:rPr>
              <a:t>الفئة</a:t>
            </a:r>
            <a:r>
              <a:rPr lang="en-US" sz="2400" kern="1200" dirty="0">
                <a:solidFill>
                  <a:schemeClr val="tx1"/>
                </a:solidFill>
                <a:latin typeface="+mj-lt"/>
                <a:ea typeface="+mj-ea"/>
                <a:cs typeface="+mj-cs"/>
              </a:rPr>
              <a:t> </a:t>
            </a:r>
            <a:r>
              <a:rPr lang="en-US" sz="2400" kern="1200" dirty="0" err="1">
                <a:solidFill>
                  <a:schemeClr val="tx1"/>
                </a:solidFill>
                <a:latin typeface="+mj-lt"/>
                <a:ea typeface="+mj-ea"/>
                <a:cs typeface="+mj-cs"/>
              </a:rPr>
              <a:t>المستهدفة</a:t>
            </a:r>
            <a:r>
              <a:rPr lang="ar-SA" sz="2400" kern="1200" dirty="0">
                <a:solidFill>
                  <a:schemeClr val="tx1"/>
                </a:solidFill>
                <a:latin typeface="+mj-lt"/>
                <a:ea typeface="+mj-ea"/>
                <a:cs typeface="+mj-cs"/>
              </a:rPr>
              <a:t>:</a:t>
            </a:r>
            <a:r>
              <a:rPr lang="en-US" sz="2400" kern="1200" dirty="0" err="1">
                <a:solidFill>
                  <a:schemeClr val="tx1"/>
                </a:solidFill>
                <a:latin typeface="+mj-lt"/>
                <a:ea typeface="+mj-ea"/>
                <a:cs typeface="+mj-cs"/>
              </a:rPr>
              <a:t>الايتام</a:t>
            </a:r>
            <a:r>
              <a:rPr lang="en-US" sz="2400" kern="1200" dirty="0">
                <a:solidFill>
                  <a:schemeClr val="tx1"/>
                </a:solidFill>
                <a:latin typeface="+mj-lt"/>
                <a:ea typeface="+mj-ea"/>
                <a:cs typeface="+mj-cs"/>
              </a:rPr>
              <a:t> </a:t>
            </a:r>
            <a:r>
              <a:rPr lang="en-US" sz="2400" kern="1200" dirty="0" err="1">
                <a:solidFill>
                  <a:schemeClr val="tx1"/>
                </a:solidFill>
                <a:latin typeface="+mj-lt"/>
                <a:ea typeface="+mj-ea"/>
                <a:cs typeface="+mj-cs"/>
              </a:rPr>
              <a:t>والارامل</a:t>
            </a:r>
            <a:r>
              <a:rPr lang="en-US" sz="2400" kern="1200" dirty="0">
                <a:solidFill>
                  <a:schemeClr val="tx1"/>
                </a:solidFill>
                <a:latin typeface="+mj-lt"/>
                <a:ea typeface="+mj-ea"/>
                <a:cs typeface="+mj-cs"/>
              </a:rPr>
              <a:t> </a:t>
            </a:r>
            <a:r>
              <a:rPr lang="en-US" sz="2400" kern="1200" dirty="0" err="1">
                <a:solidFill>
                  <a:schemeClr val="tx1"/>
                </a:solidFill>
                <a:latin typeface="+mj-lt"/>
                <a:ea typeface="+mj-ea"/>
                <a:cs typeface="+mj-cs"/>
              </a:rPr>
              <a:t>والاسر</a:t>
            </a:r>
            <a:r>
              <a:rPr lang="en-US" sz="2400" kern="1200" dirty="0">
                <a:solidFill>
                  <a:schemeClr val="tx1"/>
                </a:solidFill>
                <a:latin typeface="+mj-lt"/>
                <a:ea typeface="+mj-ea"/>
                <a:cs typeface="+mj-cs"/>
              </a:rPr>
              <a:t> </a:t>
            </a:r>
            <a:r>
              <a:rPr lang="en-US" sz="2400" kern="1200" dirty="0" err="1">
                <a:solidFill>
                  <a:schemeClr val="tx1"/>
                </a:solidFill>
                <a:latin typeface="+mj-lt"/>
                <a:ea typeface="+mj-ea"/>
                <a:cs typeface="+mj-cs"/>
              </a:rPr>
              <a:t>الفقيرة</a:t>
            </a:r>
            <a:br>
              <a:rPr lang="en-US" sz="2400" kern="1200" dirty="0">
                <a:solidFill>
                  <a:schemeClr val="tx1"/>
                </a:solidFill>
                <a:latin typeface="+mj-lt"/>
                <a:ea typeface="+mj-ea"/>
                <a:cs typeface="+mj-cs"/>
              </a:rPr>
            </a:br>
            <a:r>
              <a:rPr lang="en-US" sz="2400" kern="1200" dirty="0" err="1">
                <a:solidFill>
                  <a:schemeClr val="tx1"/>
                </a:solidFill>
                <a:latin typeface="+mj-lt"/>
                <a:ea typeface="+mj-ea"/>
                <a:cs typeface="+mj-cs"/>
              </a:rPr>
              <a:t>الكمية</a:t>
            </a:r>
            <a:r>
              <a:rPr lang="ar-SA" sz="2400" kern="1200" dirty="0">
                <a:solidFill>
                  <a:schemeClr val="tx1"/>
                </a:solidFill>
                <a:latin typeface="+mj-lt"/>
                <a:ea typeface="+mj-ea"/>
                <a:cs typeface="+mj-cs"/>
              </a:rPr>
              <a:t>:285 سلة</a:t>
            </a:r>
            <a:br>
              <a:rPr lang="en-US" sz="2400" kern="1200" dirty="0">
                <a:solidFill>
                  <a:schemeClr val="tx1"/>
                </a:solidFill>
                <a:latin typeface="+mj-lt"/>
                <a:ea typeface="+mj-ea"/>
                <a:cs typeface="+mj-cs"/>
              </a:rPr>
            </a:br>
            <a:r>
              <a:rPr lang="en-US" sz="2400" kern="1200" dirty="0" err="1">
                <a:solidFill>
                  <a:schemeClr val="tx1"/>
                </a:solidFill>
                <a:latin typeface="+mj-lt"/>
                <a:ea typeface="+mj-ea"/>
                <a:cs typeface="+mj-cs"/>
              </a:rPr>
              <a:t>عدد</a:t>
            </a:r>
            <a:r>
              <a:rPr lang="en-US" sz="2400" kern="1200" dirty="0">
                <a:solidFill>
                  <a:schemeClr val="tx1"/>
                </a:solidFill>
                <a:latin typeface="+mj-lt"/>
                <a:ea typeface="+mj-ea"/>
                <a:cs typeface="+mj-cs"/>
              </a:rPr>
              <a:t> </a:t>
            </a:r>
            <a:r>
              <a:rPr lang="en-US" sz="2400" kern="1200" dirty="0" err="1">
                <a:solidFill>
                  <a:schemeClr val="tx1"/>
                </a:solidFill>
                <a:latin typeface="+mj-lt"/>
                <a:ea typeface="+mj-ea"/>
                <a:cs typeface="+mj-cs"/>
              </a:rPr>
              <a:t>المستفيدين</a:t>
            </a:r>
            <a:r>
              <a:rPr lang="ar-SA" sz="2400" kern="1200" dirty="0">
                <a:solidFill>
                  <a:schemeClr val="tx1"/>
                </a:solidFill>
                <a:latin typeface="+mj-lt"/>
                <a:ea typeface="+mj-ea"/>
                <a:cs typeface="+mj-cs"/>
              </a:rPr>
              <a:t>:175</a:t>
            </a:r>
            <a:br>
              <a:rPr lang="en-US" sz="2400" kern="1200" dirty="0">
                <a:solidFill>
                  <a:schemeClr val="tx1"/>
                </a:solidFill>
                <a:latin typeface="+mj-lt"/>
                <a:ea typeface="+mj-ea"/>
                <a:cs typeface="+mj-cs"/>
              </a:rPr>
            </a:br>
            <a:endParaRPr lang="en-US" sz="2400" kern="1200" dirty="0">
              <a:solidFill>
                <a:schemeClr val="tx1"/>
              </a:solidFill>
              <a:latin typeface="+mj-lt"/>
              <a:ea typeface="+mj-ea"/>
              <a:cs typeface="+mj-cs"/>
            </a:endParaRPr>
          </a:p>
        </p:txBody>
      </p:sp>
      <p:pic>
        <p:nvPicPr>
          <p:cNvPr id="9" name="صورة 8" descr="صورة تحتوي على أرض, يجلس, حائط, في الخارج&#10;&#10;تم إنشاء الوصف تلقائياً">
            <a:extLst>
              <a:ext uri="{FF2B5EF4-FFF2-40B4-BE49-F238E27FC236}">
                <a16:creationId xmlns:a16="http://schemas.microsoft.com/office/drawing/2014/main" id="{7C6EF4B0-DB07-054F-7E60-53F4B2F1A8D0}"/>
              </a:ext>
            </a:extLst>
          </p:cNvPr>
          <p:cNvPicPr>
            <a:picLocks noChangeAspect="1"/>
          </p:cNvPicPr>
          <p:nvPr/>
        </p:nvPicPr>
        <p:blipFill rotWithShape="1">
          <a:blip r:embed="rId2">
            <a:extLst>
              <a:ext uri="{28A0092B-C50C-407E-A947-70E740481C1C}">
                <a14:useLocalDpi xmlns:a14="http://schemas.microsoft.com/office/drawing/2010/main" val="0"/>
              </a:ext>
            </a:extLst>
          </a:blip>
          <a:srcRect t="7529" r="2" b="12359"/>
          <a:stretch/>
        </p:blipFill>
        <p:spPr>
          <a:xfrm>
            <a:off x="6099568" y="10"/>
            <a:ext cx="3248650" cy="3470138"/>
          </a:xfrm>
          <a:custGeom>
            <a:avLst/>
            <a:gdLst/>
            <a:ahLst/>
            <a:cxnLst/>
            <a:rect l="l" t="t" r="r" b="b"/>
            <a:pathLst>
              <a:path w="3248650" h="3470148">
                <a:moveTo>
                  <a:pt x="1619455" y="0"/>
                </a:moveTo>
                <a:lnTo>
                  <a:pt x="2712688" y="0"/>
                </a:lnTo>
                <a:lnTo>
                  <a:pt x="3248650" y="0"/>
                </a:lnTo>
                <a:lnTo>
                  <a:pt x="3248650" y="3470148"/>
                </a:lnTo>
                <a:lnTo>
                  <a:pt x="0" y="3470148"/>
                </a:lnTo>
                <a:lnTo>
                  <a:pt x="3126" y="3337395"/>
                </a:lnTo>
                <a:cubicBezTo>
                  <a:pt x="69921" y="1928213"/>
                  <a:pt x="634366" y="708413"/>
                  <a:pt x="1597331" y="14997"/>
                </a:cubicBezTo>
                <a:close/>
              </a:path>
            </a:pathLst>
          </a:custGeom>
        </p:spPr>
      </p:pic>
      <p:pic>
        <p:nvPicPr>
          <p:cNvPr id="5" name="عنصر نائب للمحتوى 4" descr="صورة تحتوي على نص, التعبئة والتغليف ووضع الملصقات, حاوية, لوازم المنزلية&#10;&#10;تم إنشاء الوصف تلقائياً">
            <a:extLst>
              <a:ext uri="{FF2B5EF4-FFF2-40B4-BE49-F238E27FC236}">
                <a16:creationId xmlns:a16="http://schemas.microsoft.com/office/drawing/2014/main" id="{D68BA84B-14FA-BA9E-7160-C48C03CD0B7D}"/>
              </a:ext>
            </a:extLst>
          </p:cNvPr>
          <p:cNvPicPr>
            <a:picLocks noChangeAspect="1"/>
          </p:cNvPicPr>
          <p:nvPr/>
        </p:nvPicPr>
        <p:blipFill rotWithShape="1">
          <a:blip r:embed="rId3">
            <a:extLst>
              <a:ext uri="{28A0092B-C50C-407E-A947-70E740481C1C}">
                <a14:useLocalDpi xmlns:a14="http://schemas.microsoft.com/office/drawing/2010/main" val="0"/>
              </a:ext>
            </a:extLst>
          </a:blip>
          <a:srcRect t="14494" r="2" b="15430"/>
          <a:stretch/>
        </p:blipFill>
        <p:spPr>
          <a:xfrm>
            <a:off x="9406394" y="10"/>
            <a:ext cx="2785454" cy="3470138"/>
          </a:xfrm>
          <a:prstGeom prst="rect">
            <a:avLst/>
          </a:prstGeom>
        </p:spPr>
      </p:pic>
      <p:pic>
        <p:nvPicPr>
          <p:cNvPr id="7" name="صورة 6" descr="صورة تحتوي على في الخارج, سيارة, مركبة, قطع غيار السيارات&#10;&#10;تم إنشاء الوصف تلقائياً">
            <a:extLst>
              <a:ext uri="{FF2B5EF4-FFF2-40B4-BE49-F238E27FC236}">
                <a16:creationId xmlns:a16="http://schemas.microsoft.com/office/drawing/2014/main" id="{6AFF0152-529C-5164-0074-BAEFE607618B}"/>
              </a:ext>
            </a:extLst>
          </p:cNvPr>
          <p:cNvPicPr>
            <a:picLocks noChangeAspect="1"/>
          </p:cNvPicPr>
          <p:nvPr/>
        </p:nvPicPr>
        <p:blipFill rotWithShape="1">
          <a:blip r:embed="rId4">
            <a:extLst>
              <a:ext uri="{28A0092B-C50C-407E-A947-70E740481C1C}">
                <a14:useLocalDpi xmlns:a14="http://schemas.microsoft.com/office/drawing/2010/main" val="0"/>
              </a:ext>
            </a:extLst>
          </a:blip>
          <a:srcRect b="2533"/>
          <a:stretch/>
        </p:blipFill>
        <p:spPr>
          <a:xfrm>
            <a:off x="6095847" y="3515868"/>
            <a:ext cx="6096001" cy="3342132"/>
          </a:xfrm>
          <a:custGeom>
            <a:avLst/>
            <a:gdLst/>
            <a:ahLst/>
            <a:cxnLst/>
            <a:rect l="l" t="t" r="r" b="b"/>
            <a:pathLst>
              <a:path w="6096001" h="3342132">
                <a:moveTo>
                  <a:pt x="2492" y="0"/>
                </a:moveTo>
                <a:lnTo>
                  <a:pt x="6096001" y="0"/>
                </a:lnTo>
                <a:lnTo>
                  <a:pt x="6096001" y="3342132"/>
                </a:lnTo>
                <a:lnTo>
                  <a:pt x="6096000" y="3342132"/>
                </a:lnTo>
                <a:lnTo>
                  <a:pt x="5205951" y="3342132"/>
                </a:lnTo>
                <a:lnTo>
                  <a:pt x="4073718" y="3342132"/>
                </a:lnTo>
                <a:lnTo>
                  <a:pt x="3496422" y="3342132"/>
                </a:lnTo>
                <a:lnTo>
                  <a:pt x="3390060" y="3342132"/>
                </a:lnTo>
                <a:lnTo>
                  <a:pt x="2716256" y="3342132"/>
                </a:lnTo>
                <a:lnTo>
                  <a:pt x="2502754" y="3342132"/>
                </a:lnTo>
                <a:lnTo>
                  <a:pt x="2390998" y="3264731"/>
                </a:lnTo>
                <a:cubicBezTo>
                  <a:pt x="2217180" y="3137240"/>
                  <a:pt x="2046553" y="2999529"/>
                  <a:pt x="1874350" y="2858946"/>
                </a:cubicBezTo>
                <a:cubicBezTo>
                  <a:pt x="928725" y="2086971"/>
                  <a:pt x="0" y="1453263"/>
                  <a:pt x="0" y="105788"/>
                </a:cubicBezTo>
                <a:close/>
              </a:path>
            </a:pathLst>
          </a:custGeom>
        </p:spPr>
      </p:pic>
      <p:sp>
        <p:nvSpPr>
          <p:cNvPr id="50" name="Freeform: Shape 30">
            <a:extLst>
              <a:ext uri="{FF2B5EF4-FFF2-40B4-BE49-F238E27FC236}">
                <a16:creationId xmlns:a16="http://schemas.microsoft.com/office/drawing/2014/main" id="{1E2551C3-CD04-47CA-A65A-6CF0AEAA8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4752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1" name="Freeform: Shape 32">
            <a:extLst>
              <a:ext uri="{FF2B5EF4-FFF2-40B4-BE49-F238E27FC236}">
                <a16:creationId xmlns:a16="http://schemas.microsoft.com/office/drawing/2014/main" id="{54B8B913-A9FA-43C7-8B7F-60BFC0239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852874"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2" name="Freeform: Shape 34">
            <a:extLst>
              <a:ext uri="{FF2B5EF4-FFF2-40B4-BE49-F238E27FC236}">
                <a16:creationId xmlns:a16="http://schemas.microsoft.com/office/drawing/2014/main" id="{E88637F8-CBBF-4066-9237-081BEFF71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9568" y="0"/>
            <a:ext cx="1772478" cy="3470148"/>
          </a:xfrm>
          <a:custGeom>
            <a:avLst/>
            <a:gdLst>
              <a:gd name="connsiteX0" fmla="*/ 153023 w 1772478"/>
              <a:gd name="connsiteY0" fmla="*/ 0 h 3470148"/>
              <a:gd name="connsiteX1" fmla="*/ 0 w 1772478"/>
              <a:gd name="connsiteY1" fmla="*/ 0 h 3470148"/>
              <a:gd name="connsiteX2" fmla="*/ 22124 w 1772478"/>
              <a:gd name="connsiteY2" fmla="*/ 14997 h 3470148"/>
              <a:gd name="connsiteX3" fmla="*/ 1616329 w 1772478"/>
              <a:gd name="connsiteY3" fmla="*/ 3337395 h 3470148"/>
              <a:gd name="connsiteX4" fmla="*/ 1619455 w 1772478"/>
              <a:gd name="connsiteY4" fmla="*/ 3470148 h 3470148"/>
              <a:gd name="connsiteX5" fmla="*/ 1772478 w 1772478"/>
              <a:gd name="connsiteY5" fmla="*/ 3470148 h 3470148"/>
              <a:gd name="connsiteX6" fmla="*/ 1769352 w 1772478"/>
              <a:gd name="connsiteY6" fmla="*/ 3337395 h 3470148"/>
              <a:gd name="connsiteX7" fmla="*/ 175147 w 1772478"/>
              <a:gd name="connsiteY7" fmla="*/ 14997 h 347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2478" h="3470148">
                <a:moveTo>
                  <a:pt x="153023" y="0"/>
                </a:moveTo>
                <a:lnTo>
                  <a:pt x="0" y="0"/>
                </a:lnTo>
                <a:lnTo>
                  <a:pt x="22124" y="14997"/>
                </a:lnTo>
                <a:cubicBezTo>
                  <a:pt x="985089" y="708413"/>
                  <a:pt x="1549534" y="1928213"/>
                  <a:pt x="1616329" y="3337395"/>
                </a:cubicBezTo>
                <a:lnTo>
                  <a:pt x="1619455" y="3470148"/>
                </a:lnTo>
                <a:lnTo>
                  <a:pt x="1772478" y="3470148"/>
                </a:lnTo>
                <a:lnTo>
                  <a:pt x="1769352" y="3337395"/>
                </a:lnTo>
                <a:cubicBezTo>
                  <a:pt x="1702557" y="1928213"/>
                  <a:pt x="1138112" y="708413"/>
                  <a:pt x="175147"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3" name="Freeform: Shape 36">
            <a:extLst>
              <a:ext uri="{FF2B5EF4-FFF2-40B4-BE49-F238E27FC236}">
                <a16:creationId xmlns:a16="http://schemas.microsoft.com/office/drawing/2014/main" id="{AF03D13D-D0EA-4958-B7DC-6C57F960B3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5847" y="3515868"/>
            <a:ext cx="2659498" cy="3342132"/>
          </a:xfrm>
          <a:custGeom>
            <a:avLst/>
            <a:gdLst>
              <a:gd name="connsiteX0" fmla="*/ 2657006 w 2659498"/>
              <a:gd name="connsiteY0" fmla="*/ 0 h 3342132"/>
              <a:gd name="connsiteX1" fmla="*/ 2500262 w 2659498"/>
              <a:gd name="connsiteY1" fmla="*/ 0 h 3342132"/>
              <a:gd name="connsiteX2" fmla="*/ 2502754 w 2659498"/>
              <a:gd name="connsiteY2" fmla="*/ 105788 h 3342132"/>
              <a:gd name="connsiteX3" fmla="*/ 628404 w 2659498"/>
              <a:gd name="connsiteY3" fmla="*/ 2858946 h 3342132"/>
              <a:gd name="connsiteX4" fmla="*/ 111756 w 2659498"/>
              <a:gd name="connsiteY4" fmla="*/ 3264731 h 3342132"/>
              <a:gd name="connsiteX5" fmla="*/ 0 w 2659498"/>
              <a:gd name="connsiteY5" fmla="*/ 3342132 h 3342132"/>
              <a:gd name="connsiteX6" fmla="*/ 156744 w 2659498"/>
              <a:gd name="connsiteY6" fmla="*/ 3342132 h 3342132"/>
              <a:gd name="connsiteX7" fmla="*/ 268500 w 2659498"/>
              <a:gd name="connsiteY7" fmla="*/ 3264731 h 3342132"/>
              <a:gd name="connsiteX8" fmla="*/ 785148 w 2659498"/>
              <a:gd name="connsiteY8" fmla="*/ 2858946 h 3342132"/>
              <a:gd name="connsiteX9" fmla="*/ 2659498 w 2659498"/>
              <a:gd name="connsiteY9" fmla="*/ 105788 h 3342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9498" h="3342132">
                <a:moveTo>
                  <a:pt x="2657006" y="0"/>
                </a:moveTo>
                <a:lnTo>
                  <a:pt x="2500262" y="0"/>
                </a:lnTo>
                <a:lnTo>
                  <a:pt x="2502754" y="105788"/>
                </a:lnTo>
                <a:cubicBezTo>
                  <a:pt x="2502754" y="1453263"/>
                  <a:pt x="1574029" y="2086971"/>
                  <a:pt x="628404" y="2858946"/>
                </a:cubicBezTo>
                <a:cubicBezTo>
                  <a:pt x="456201" y="2999529"/>
                  <a:pt x="285574" y="3137240"/>
                  <a:pt x="111756" y="3264731"/>
                </a:cubicBezTo>
                <a:lnTo>
                  <a:pt x="0" y="3342132"/>
                </a:lnTo>
                <a:lnTo>
                  <a:pt x="156744" y="3342132"/>
                </a:lnTo>
                <a:lnTo>
                  <a:pt x="268500" y="3264731"/>
                </a:lnTo>
                <a:cubicBezTo>
                  <a:pt x="442318" y="3137240"/>
                  <a:pt x="612945" y="2999529"/>
                  <a:pt x="785148" y="2858946"/>
                </a:cubicBezTo>
                <a:cubicBezTo>
                  <a:pt x="1730773" y="2086971"/>
                  <a:pt x="2659498" y="1453263"/>
                  <a:pt x="2659498" y="105788"/>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871109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26">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عنوان 1">
            <a:extLst>
              <a:ext uri="{FF2B5EF4-FFF2-40B4-BE49-F238E27FC236}">
                <a16:creationId xmlns:a16="http://schemas.microsoft.com/office/drawing/2014/main" id="{E06200A3-064C-82ED-A543-17207419A816}"/>
              </a:ext>
            </a:extLst>
          </p:cNvPr>
          <p:cNvSpPr>
            <a:spLocks noGrp="1"/>
          </p:cNvSpPr>
          <p:nvPr>
            <p:ph type="title"/>
          </p:nvPr>
        </p:nvSpPr>
        <p:spPr>
          <a:xfrm>
            <a:off x="728663" y="1422400"/>
            <a:ext cx="4505552" cy="2387600"/>
          </a:xfrm>
        </p:spPr>
        <p:txBody>
          <a:bodyPr vert="horz" lIns="91440" tIns="45720" rIns="91440" bIns="45720" rtlCol="0" anchor="b">
            <a:normAutofit/>
          </a:bodyPr>
          <a:lstStyle/>
          <a:p>
            <a:r>
              <a:rPr lang="en-US" sz="2400" dirty="0" err="1">
                <a:solidFill>
                  <a:schemeClr val="bg1"/>
                </a:solidFill>
              </a:rPr>
              <a:t>المشروع</a:t>
            </a:r>
            <a:r>
              <a:rPr lang="en-US" sz="2400" dirty="0">
                <a:solidFill>
                  <a:schemeClr val="bg1"/>
                </a:solidFill>
              </a:rPr>
              <a:t> </a:t>
            </a:r>
            <a:r>
              <a:rPr lang="ar-SA" sz="2400" dirty="0">
                <a:solidFill>
                  <a:schemeClr val="bg1"/>
                </a:solidFill>
              </a:rPr>
              <a:t>:</a:t>
            </a:r>
            <a:r>
              <a:rPr lang="en-US" sz="2400" dirty="0" err="1">
                <a:solidFill>
                  <a:schemeClr val="bg1"/>
                </a:solidFill>
              </a:rPr>
              <a:t>المساعدات</a:t>
            </a:r>
            <a:r>
              <a:rPr lang="en-US" sz="2400" dirty="0">
                <a:solidFill>
                  <a:schemeClr val="bg1"/>
                </a:solidFill>
              </a:rPr>
              <a:t> </a:t>
            </a:r>
            <a:r>
              <a:rPr lang="en-US" sz="2400" dirty="0" err="1">
                <a:solidFill>
                  <a:schemeClr val="bg1"/>
                </a:solidFill>
              </a:rPr>
              <a:t>النقدية</a:t>
            </a:r>
            <a:r>
              <a:rPr lang="en-US" sz="2400" dirty="0">
                <a:solidFill>
                  <a:schemeClr val="bg1"/>
                </a:solidFill>
              </a:rPr>
              <a:t> </a:t>
            </a:r>
            <a:r>
              <a:rPr lang="en-US" sz="2400" dirty="0" err="1">
                <a:solidFill>
                  <a:schemeClr val="bg1"/>
                </a:solidFill>
              </a:rPr>
              <a:t>الطارئة</a:t>
            </a:r>
            <a:br>
              <a:rPr lang="en-US" sz="2400" dirty="0">
                <a:solidFill>
                  <a:schemeClr val="bg1"/>
                </a:solidFill>
              </a:rPr>
            </a:br>
            <a:r>
              <a:rPr lang="en-US" sz="2400" dirty="0" err="1">
                <a:solidFill>
                  <a:schemeClr val="bg1"/>
                </a:solidFill>
              </a:rPr>
              <a:t>الوصف</a:t>
            </a:r>
            <a:r>
              <a:rPr lang="ar-SA" sz="2400" dirty="0">
                <a:solidFill>
                  <a:schemeClr val="bg1"/>
                </a:solidFill>
              </a:rPr>
              <a:t>:</a:t>
            </a:r>
            <a:r>
              <a:rPr lang="en-US" sz="2400" dirty="0" err="1">
                <a:solidFill>
                  <a:schemeClr val="bg1"/>
                </a:solidFill>
              </a:rPr>
              <a:t>تقوم</a:t>
            </a:r>
            <a:r>
              <a:rPr lang="en-US" sz="2400" dirty="0">
                <a:solidFill>
                  <a:schemeClr val="bg1"/>
                </a:solidFill>
              </a:rPr>
              <a:t> </a:t>
            </a:r>
            <a:r>
              <a:rPr lang="en-US" sz="2400" dirty="0" err="1">
                <a:solidFill>
                  <a:schemeClr val="bg1"/>
                </a:solidFill>
              </a:rPr>
              <a:t>الجمعية</a:t>
            </a:r>
            <a:r>
              <a:rPr lang="en-US" sz="2400" dirty="0">
                <a:solidFill>
                  <a:schemeClr val="bg1"/>
                </a:solidFill>
              </a:rPr>
              <a:t> </a:t>
            </a:r>
            <a:r>
              <a:rPr lang="en-US" sz="2400" dirty="0" err="1">
                <a:solidFill>
                  <a:schemeClr val="bg1"/>
                </a:solidFill>
              </a:rPr>
              <a:t>بتقديم</a:t>
            </a:r>
            <a:r>
              <a:rPr lang="en-US" sz="2400" dirty="0">
                <a:solidFill>
                  <a:schemeClr val="bg1"/>
                </a:solidFill>
              </a:rPr>
              <a:t> </a:t>
            </a:r>
            <a:r>
              <a:rPr lang="en-US" sz="2400" dirty="0" err="1">
                <a:solidFill>
                  <a:schemeClr val="bg1"/>
                </a:solidFill>
              </a:rPr>
              <a:t>المساعدات</a:t>
            </a:r>
            <a:r>
              <a:rPr lang="en-US" sz="2400" dirty="0">
                <a:solidFill>
                  <a:schemeClr val="bg1"/>
                </a:solidFill>
              </a:rPr>
              <a:t> </a:t>
            </a:r>
            <a:r>
              <a:rPr lang="en-US" sz="2400" dirty="0" err="1">
                <a:solidFill>
                  <a:schemeClr val="bg1"/>
                </a:solidFill>
              </a:rPr>
              <a:t>النقدية</a:t>
            </a:r>
            <a:r>
              <a:rPr lang="en-US" sz="2400" dirty="0">
                <a:solidFill>
                  <a:schemeClr val="bg1"/>
                </a:solidFill>
              </a:rPr>
              <a:t> </a:t>
            </a:r>
            <a:r>
              <a:rPr lang="en-US" sz="2400" dirty="0" err="1">
                <a:solidFill>
                  <a:schemeClr val="bg1"/>
                </a:solidFill>
              </a:rPr>
              <a:t>الطارئة</a:t>
            </a:r>
            <a:r>
              <a:rPr lang="en-US" sz="2400" dirty="0">
                <a:solidFill>
                  <a:schemeClr val="bg1"/>
                </a:solidFill>
              </a:rPr>
              <a:t> </a:t>
            </a:r>
            <a:r>
              <a:rPr lang="en-US" sz="2400" dirty="0" err="1">
                <a:solidFill>
                  <a:schemeClr val="bg1"/>
                </a:solidFill>
              </a:rPr>
              <a:t>للاسر</a:t>
            </a:r>
            <a:r>
              <a:rPr lang="en-US" sz="2400" dirty="0">
                <a:solidFill>
                  <a:schemeClr val="bg1"/>
                </a:solidFill>
              </a:rPr>
              <a:t> </a:t>
            </a:r>
            <a:r>
              <a:rPr lang="en-US" sz="2400" dirty="0" err="1">
                <a:solidFill>
                  <a:schemeClr val="bg1"/>
                </a:solidFill>
              </a:rPr>
              <a:t>المحتاجة</a:t>
            </a:r>
            <a:br>
              <a:rPr lang="en-US" sz="2400" dirty="0">
                <a:solidFill>
                  <a:schemeClr val="bg1"/>
                </a:solidFill>
              </a:rPr>
            </a:br>
            <a:r>
              <a:rPr lang="en-US" sz="2400" dirty="0" err="1">
                <a:solidFill>
                  <a:schemeClr val="bg1"/>
                </a:solidFill>
              </a:rPr>
              <a:t>الفئة</a:t>
            </a:r>
            <a:r>
              <a:rPr lang="en-US" sz="2400" dirty="0">
                <a:solidFill>
                  <a:schemeClr val="bg1"/>
                </a:solidFill>
              </a:rPr>
              <a:t> </a:t>
            </a:r>
            <a:r>
              <a:rPr lang="en-US" sz="2400" dirty="0" err="1">
                <a:solidFill>
                  <a:schemeClr val="bg1"/>
                </a:solidFill>
              </a:rPr>
              <a:t>المستهدفة</a:t>
            </a:r>
            <a:r>
              <a:rPr lang="en-US" sz="2400" dirty="0">
                <a:solidFill>
                  <a:schemeClr val="bg1"/>
                </a:solidFill>
              </a:rPr>
              <a:t> </a:t>
            </a:r>
            <a:r>
              <a:rPr lang="ar-SA" sz="2400" dirty="0">
                <a:solidFill>
                  <a:schemeClr val="bg1"/>
                </a:solidFill>
              </a:rPr>
              <a:t>:</a:t>
            </a:r>
            <a:r>
              <a:rPr lang="en-US" sz="2400" dirty="0" err="1">
                <a:solidFill>
                  <a:schemeClr val="bg1"/>
                </a:solidFill>
              </a:rPr>
              <a:t>الارامل</a:t>
            </a:r>
            <a:r>
              <a:rPr lang="en-US" sz="2400" dirty="0">
                <a:solidFill>
                  <a:schemeClr val="bg1"/>
                </a:solidFill>
              </a:rPr>
              <a:t> </a:t>
            </a:r>
            <a:r>
              <a:rPr lang="en-US" sz="2400" dirty="0" err="1">
                <a:solidFill>
                  <a:schemeClr val="bg1"/>
                </a:solidFill>
              </a:rPr>
              <a:t>والمطلقات</a:t>
            </a:r>
            <a:r>
              <a:rPr lang="en-US" sz="2400" dirty="0">
                <a:solidFill>
                  <a:schemeClr val="bg1"/>
                </a:solidFill>
              </a:rPr>
              <a:t> </a:t>
            </a:r>
            <a:r>
              <a:rPr lang="en-US" sz="2400" dirty="0" err="1">
                <a:solidFill>
                  <a:schemeClr val="bg1"/>
                </a:solidFill>
              </a:rPr>
              <a:t>والاسر</a:t>
            </a:r>
            <a:r>
              <a:rPr lang="en-US" sz="2400" dirty="0">
                <a:solidFill>
                  <a:schemeClr val="bg1"/>
                </a:solidFill>
              </a:rPr>
              <a:t> </a:t>
            </a:r>
            <a:r>
              <a:rPr lang="en-US" sz="2400" dirty="0" err="1">
                <a:solidFill>
                  <a:schemeClr val="bg1"/>
                </a:solidFill>
              </a:rPr>
              <a:t>الفقيرة</a:t>
            </a:r>
            <a:br>
              <a:rPr lang="en-US" sz="2400" dirty="0">
                <a:solidFill>
                  <a:schemeClr val="bg1"/>
                </a:solidFill>
              </a:rPr>
            </a:br>
            <a:r>
              <a:rPr lang="en-US" sz="2400" dirty="0">
                <a:solidFill>
                  <a:schemeClr val="bg1"/>
                </a:solidFill>
              </a:rPr>
              <a:t>4</a:t>
            </a:r>
            <a:r>
              <a:rPr lang="ar-SA" sz="2400" dirty="0">
                <a:solidFill>
                  <a:schemeClr val="bg1"/>
                </a:solidFill>
              </a:rPr>
              <a:t>العدد:</a:t>
            </a:r>
            <a:endParaRPr lang="en-US" sz="2400" dirty="0">
              <a:solidFill>
                <a:schemeClr val="bg1"/>
              </a:solidFill>
            </a:endParaRPr>
          </a:p>
        </p:txBody>
      </p:sp>
      <p:sp>
        <p:nvSpPr>
          <p:cNvPr id="32" name="Freeform: Shape 28">
            <a:extLst>
              <a:ext uri="{FF2B5EF4-FFF2-40B4-BE49-F238E27FC236}">
                <a16:creationId xmlns:a16="http://schemas.microsoft.com/office/drawing/2014/main" id="{0277405F-0B4F-4418-B773-1B38814125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0421" y="226893"/>
            <a:ext cx="5968658" cy="6085007"/>
          </a:xfrm>
          <a:custGeom>
            <a:avLst/>
            <a:gdLst>
              <a:gd name="connsiteX0" fmla="*/ 0 w 5968658"/>
              <a:gd name="connsiteY0" fmla="*/ 0 h 6085007"/>
              <a:gd name="connsiteX1" fmla="*/ 3557919 w 5968658"/>
              <a:gd name="connsiteY1" fmla="*/ 0 h 6085007"/>
              <a:gd name="connsiteX2" fmla="*/ 3557919 w 5968658"/>
              <a:gd name="connsiteY2" fmla="*/ 2195749 h 6085007"/>
              <a:gd name="connsiteX3" fmla="*/ 5968658 w 5968658"/>
              <a:gd name="connsiteY3" fmla="*/ 2195749 h 6085007"/>
              <a:gd name="connsiteX4" fmla="*/ 5968658 w 5968658"/>
              <a:gd name="connsiteY4" fmla="*/ 6085007 h 6085007"/>
              <a:gd name="connsiteX5" fmla="*/ 2058230 w 5968658"/>
              <a:gd name="connsiteY5" fmla="*/ 6085007 h 6085007"/>
              <a:gd name="connsiteX6" fmla="*/ 2058230 w 5968658"/>
              <a:gd name="connsiteY6" fmla="*/ 3538657 h 6085007"/>
              <a:gd name="connsiteX7" fmla="*/ 0 w 5968658"/>
              <a:gd name="connsiteY7" fmla="*/ 3538657 h 608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8658" h="6085007">
                <a:moveTo>
                  <a:pt x="0" y="0"/>
                </a:moveTo>
                <a:lnTo>
                  <a:pt x="3557919" y="0"/>
                </a:lnTo>
                <a:lnTo>
                  <a:pt x="3557919" y="2195749"/>
                </a:lnTo>
                <a:lnTo>
                  <a:pt x="5968658" y="2195749"/>
                </a:lnTo>
                <a:lnTo>
                  <a:pt x="5968658" y="6085007"/>
                </a:lnTo>
                <a:lnTo>
                  <a:pt x="2058230" y="6085007"/>
                </a:lnTo>
                <a:lnTo>
                  <a:pt x="2058230" y="3538657"/>
                </a:lnTo>
                <a:lnTo>
                  <a:pt x="0" y="3538657"/>
                </a:lnTo>
                <a:close/>
              </a:path>
            </a:pathLst>
          </a:custGeom>
          <a:solidFill>
            <a:schemeClr val="tx1">
              <a:lumMod val="95000"/>
              <a:lumOff val="5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عنصر نائب للمحتوى 4">
            <a:extLst>
              <a:ext uri="{FF2B5EF4-FFF2-40B4-BE49-F238E27FC236}">
                <a16:creationId xmlns:a16="http://schemas.microsoft.com/office/drawing/2014/main" id="{7CE3A6EC-064C-127E-17DC-69DA1BCA4A7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9706" r="1484" b="3"/>
          <a:stretch/>
        </p:blipFill>
        <p:spPr>
          <a:xfrm>
            <a:off x="8393665" y="2663211"/>
            <a:ext cx="2300400" cy="3408121"/>
          </a:xfrm>
          <a:prstGeom prst="rect">
            <a:avLst/>
          </a:prstGeom>
        </p:spPr>
      </p:pic>
      <p:pic>
        <p:nvPicPr>
          <p:cNvPr id="4" name="صورة 3" descr="صورة تحتوي على نص, ورقة نقدية, ظرف, ثابت&#10;&#10;تم إنشاء الوصف تلقائياً">
            <a:extLst>
              <a:ext uri="{FF2B5EF4-FFF2-40B4-BE49-F238E27FC236}">
                <a16:creationId xmlns:a16="http://schemas.microsoft.com/office/drawing/2014/main" id="{935D0ABB-765B-40F5-C338-601552573098}"/>
              </a:ext>
            </a:extLst>
          </p:cNvPr>
          <p:cNvPicPr>
            <a:picLocks noChangeAspect="1"/>
          </p:cNvPicPr>
          <p:nvPr/>
        </p:nvPicPr>
        <p:blipFill rotWithShape="1">
          <a:blip r:embed="rId3">
            <a:extLst>
              <a:ext uri="{28A0092B-C50C-407E-A947-70E740481C1C}">
                <a14:useLocalDpi xmlns:a14="http://schemas.microsoft.com/office/drawing/2010/main" val="0"/>
              </a:ext>
            </a:extLst>
          </a:blip>
          <a:srcRect l="18376" r="156" b="-1"/>
          <a:stretch/>
        </p:blipFill>
        <p:spPr>
          <a:xfrm>
            <a:off x="5756393" y="728549"/>
            <a:ext cx="3105975" cy="2535343"/>
          </a:xfrm>
          <a:prstGeom prst="rect">
            <a:avLst/>
          </a:prstGeom>
        </p:spPr>
      </p:pic>
    </p:spTree>
    <p:extLst>
      <p:ext uri="{BB962C8B-B14F-4D97-AF65-F5344CB8AC3E}">
        <p14:creationId xmlns:p14="http://schemas.microsoft.com/office/powerpoint/2010/main" val="218043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12">
            <a:extLst>
              <a:ext uri="{FF2B5EF4-FFF2-40B4-BE49-F238E27FC236}">
                <a16:creationId xmlns:a16="http://schemas.microsoft.com/office/drawing/2014/main" id="{A3329613-8831-4432-A62D-24A970EFC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صورة 4" descr="صورة تحتوي على نص, ورقة, منتج ورقي, الطباعة&#10;&#10;تم إنشاء الوصف تلقائياً">
            <a:extLst>
              <a:ext uri="{FF2B5EF4-FFF2-40B4-BE49-F238E27FC236}">
                <a16:creationId xmlns:a16="http://schemas.microsoft.com/office/drawing/2014/main" id="{65F28C36-4E36-27A8-2AD1-9A518F5F86A5}"/>
              </a:ext>
            </a:extLst>
          </p:cNvPr>
          <p:cNvPicPr>
            <a:picLocks noChangeAspect="1"/>
          </p:cNvPicPr>
          <p:nvPr/>
        </p:nvPicPr>
        <p:blipFill rotWithShape="1">
          <a:blip r:embed="rId2">
            <a:extLst>
              <a:ext uri="{28A0092B-C50C-407E-A947-70E740481C1C}">
                <a14:useLocalDpi xmlns:a14="http://schemas.microsoft.com/office/drawing/2010/main" val="0"/>
              </a:ext>
            </a:extLst>
          </a:blip>
          <a:srcRect l="10708" r="2438"/>
          <a:stretch/>
        </p:blipFill>
        <p:spPr>
          <a:xfrm>
            <a:off x="20" y="5"/>
            <a:ext cx="3350507" cy="6857999"/>
          </a:xfrm>
          <a:prstGeom prst="rect">
            <a:avLst/>
          </a:prstGeom>
        </p:spPr>
      </p:pic>
      <p:sp>
        <p:nvSpPr>
          <p:cNvPr id="28" name="Rectangle 14">
            <a:extLst>
              <a:ext uri="{FF2B5EF4-FFF2-40B4-BE49-F238E27FC236}">
                <a16:creationId xmlns:a16="http://schemas.microsoft.com/office/drawing/2014/main" id="{2A4E0407-A637-4681-B905-C53E4216CE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9744" y="685800"/>
            <a:ext cx="4232512"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DE05A49D-2E97-7763-C46E-AB39BD3B7FB2}"/>
              </a:ext>
            </a:extLst>
          </p:cNvPr>
          <p:cNvSpPr>
            <a:spLocks noGrp="1"/>
          </p:cNvSpPr>
          <p:nvPr>
            <p:ph type="title"/>
          </p:nvPr>
        </p:nvSpPr>
        <p:spPr>
          <a:xfrm>
            <a:off x="4489597" y="1195378"/>
            <a:ext cx="3212806" cy="2546309"/>
          </a:xfrm>
        </p:spPr>
        <p:txBody>
          <a:bodyPr vert="horz" lIns="91440" tIns="45720" rIns="91440" bIns="45720" rtlCol="0" anchor="b">
            <a:normAutofit/>
          </a:bodyPr>
          <a:lstStyle/>
          <a:p>
            <a:pPr algn="ctr"/>
            <a:r>
              <a:rPr lang="en-US" sz="2400" kern="1200" dirty="0" err="1">
                <a:solidFill>
                  <a:schemeClr val="bg1">
                    <a:alpha val="60000"/>
                  </a:schemeClr>
                </a:solidFill>
                <a:latin typeface="+mj-lt"/>
                <a:ea typeface="+mj-ea"/>
                <a:cs typeface="+mj-cs"/>
              </a:rPr>
              <a:t>المشروع</a:t>
            </a:r>
            <a:r>
              <a:rPr lang="en-US" sz="2400" kern="1200" dirty="0">
                <a:solidFill>
                  <a:schemeClr val="bg1">
                    <a:alpha val="60000"/>
                  </a:schemeClr>
                </a:solidFill>
                <a:latin typeface="+mj-lt"/>
                <a:ea typeface="+mj-ea"/>
                <a:cs typeface="+mj-cs"/>
              </a:rPr>
              <a:t> </a:t>
            </a:r>
            <a:r>
              <a:rPr lang="ar-SA" sz="2400" kern="1200" dirty="0">
                <a:solidFill>
                  <a:schemeClr val="bg1">
                    <a:alpha val="60000"/>
                  </a:schemeClr>
                </a:solidFill>
                <a:latin typeface="+mj-lt"/>
                <a:ea typeface="+mj-ea"/>
                <a:cs typeface="+mj-cs"/>
              </a:rPr>
              <a:t>:</a:t>
            </a:r>
            <a:r>
              <a:rPr lang="en-US" sz="2400" kern="1200" dirty="0" err="1">
                <a:solidFill>
                  <a:schemeClr val="bg1">
                    <a:alpha val="60000"/>
                  </a:schemeClr>
                </a:solidFill>
                <a:latin typeface="+mj-lt"/>
                <a:ea typeface="+mj-ea"/>
                <a:cs typeface="+mj-cs"/>
              </a:rPr>
              <a:t>سداد</a:t>
            </a:r>
            <a:r>
              <a:rPr lang="en-US" sz="2400" kern="1200" dirty="0">
                <a:solidFill>
                  <a:schemeClr val="bg1">
                    <a:alpha val="60000"/>
                  </a:schemeClr>
                </a:solidFill>
                <a:latin typeface="+mj-lt"/>
                <a:ea typeface="+mj-ea"/>
                <a:cs typeface="+mj-cs"/>
              </a:rPr>
              <a:t> </a:t>
            </a:r>
            <a:r>
              <a:rPr lang="en-US" sz="2400" kern="1200" dirty="0" err="1">
                <a:solidFill>
                  <a:schemeClr val="bg1">
                    <a:alpha val="60000"/>
                  </a:schemeClr>
                </a:solidFill>
                <a:latin typeface="+mj-lt"/>
                <a:ea typeface="+mj-ea"/>
                <a:cs typeface="+mj-cs"/>
              </a:rPr>
              <a:t>فواتير</a:t>
            </a:r>
            <a:r>
              <a:rPr lang="en-US" sz="2400" kern="1200" dirty="0">
                <a:solidFill>
                  <a:schemeClr val="bg1">
                    <a:alpha val="60000"/>
                  </a:schemeClr>
                </a:solidFill>
                <a:latin typeface="+mj-lt"/>
                <a:ea typeface="+mj-ea"/>
                <a:cs typeface="+mj-cs"/>
              </a:rPr>
              <a:t> </a:t>
            </a:r>
            <a:r>
              <a:rPr lang="en-US" sz="2400" kern="1200" dirty="0" err="1">
                <a:solidFill>
                  <a:schemeClr val="bg1">
                    <a:alpha val="60000"/>
                  </a:schemeClr>
                </a:solidFill>
                <a:latin typeface="+mj-lt"/>
                <a:ea typeface="+mj-ea"/>
                <a:cs typeface="+mj-cs"/>
              </a:rPr>
              <a:t>الكهرباء</a:t>
            </a:r>
            <a:br>
              <a:rPr lang="en-US" sz="2400" kern="1200" dirty="0">
                <a:solidFill>
                  <a:schemeClr val="bg1">
                    <a:alpha val="60000"/>
                  </a:schemeClr>
                </a:solidFill>
                <a:latin typeface="+mj-lt"/>
                <a:ea typeface="+mj-ea"/>
                <a:cs typeface="+mj-cs"/>
              </a:rPr>
            </a:br>
            <a:r>
              <a:rPr lang="en-US" sz="2400" kern="1200" dirty="0" err="1">
                <a:solidFill>
                  <a:schemeClr val="bg1">
                    <a:alpha val="60000"/>
                  </a:schemeClr>
                </a:solidFill>
                <a:latin typeface="+mj-lt"/>
                <a:ea typeface="+mj-ea"/>
                <a:cs typeface="+mj-cs"/>
              </a:rPr>
              <a:t>الوصف</a:t>
            </a:r>
            <a:r>
              <a:rPr lang="en-US" sz="2400" kern="1200" dirty="0">
                <a:solidFill>
                  <a:schemeClr val="bg1">
                    <a:alpha val="60000"/>
                  </a:schemeClr>
                </a:solidFill>
                <a:latin typeface="+mj-lt"/>
                <a:ea typeface="+mj-ea"/>
                <a:cs typeface="+mj-cs"/>
              </a:rPr>
              <a:t> </a:t>
            </a:r>
            <a:r>
              <a:rPr lang="ar-SA" sz="2400" kern="1200" dirty="0">
                <a:solidFill>
                  <a:schemeClr val="bg1">
                    <a:alpha val="60000"/>
                  </a:schemeClr>
                </a:solidFill>
                <a:latin typeface="+mj-lt"/>
                <a:ea typeface="+mj-ea"/>
                <a:cs typeface="+mj-cs"/>
              </a:rPr>
              <a:t>:</a:t>
            </a:r>
            <a:r>
              <a:rPr lang="en-US" sz="2400" kern="1200" dirty="0" err="1">
                <a:solidFill>
                  <a:schemeClr val="bg1">
                    <a:alpha val="60000"/>
                  </a:schemeClr>
                </a:solidFill>
                <a:latin typeface="+mj-lt"/>
                <a:ea typeface="+mj-ea"/>
                <a:cs typeface="+mj-cs"/>
              </a:rPr>
              <a:t>تعمل</a:t>
            </a:r>
            <a:r>
              <a:rPr lang="en-US" sz="2400" kern="1200" dirty="0">
                <a:solidFill>
                  <a:schemeClr val="bg1">
                    <a:alpha val="60000"/>
                  </a:schemeClr>
                </a:solidFill>
                <a:latin typeface="+mj-lt"/>
                <a:ea typeface="+mj-ea"/>
                <a:cs typeface="+mj-cs"/>
              </a:rPr>
              <a:t> </a:t>
            </a:r>
            <a:r>
              <a:rPr lang="en-US" sz="2400" kern="1200" dirty="0" err="1">
                <a:solidFill>
                  <a:schemeClr val="bg1">
                    <a:alpha val="60000"/>
                  </a:schemeClr>
                </a:solidFill>
                <a:latin typeface="+mj-lt"/>
                <a:ea typeface="+mj-ea"/>
                <a:cs typeface="+mj-cs"/>
              </a:rPr>
              <a:t>الجمعية</a:t>
            </a:r>
            <a:r>
              <a:rPr lang="en-US" sz="2400" kern="1200" dirty="0">
                <a:solidFill>
                  <a:schemeClr val="bg1">
                    <a:alpha val="60000"/>
                  </a:schemeClr>
                </a:solidFill>
                <a:latin typeface="+mj-lt"/>
                <a:ea typeface="+mj-ea"/>
                <a:cs typeface="+mj-cs"/>
              </a:rPr>
              <a:t> </a:t>
            </a:r>
            <a:r>
              <a:rPr lang="en-US" sz="2400" kern="1200" dirty="0" err="1">
                <a:solidFill>
                  <a:schemeClr val="bg1">
                    <a:alpha val="60000"/>
                  </a:schemeClr>
                </a:solidFill>
                <a:latin typeface="+mj-lt"/>
                <a:ea typeface="+mj-ea"/>
                <a:cs typeface="+mj-cs"/>
              </a:rPr>
              <a:t>على</a:t>
            </a:r>
            <a:r>
              <a:rPr lang="en-US" sz="2400" kern="1200" dirty="0">
                <a:solidFill>
                  <a:schemeClr val="bg1">
                    <a:alpha val="60000"/>
                  </a:schemeClr>
                </a:solidFill>
                <a:latin typeface="+mj-lt"/>
                <a:ea typeface="+mj-ea"/>
                <a:cs typeface="+mj-cs"/>
              </a:rPr>
              <a:t> </a:t>
            </a:r>
            <a:r>
              <a:rPr lang="en-US" sz="2400" kern="1200" dirty="0" err="1">
                <a:solidFill>
                  <a:schemeClr val="bg1">
                    <a:alpha val="60000"/>
                  </a:schemeClr>
                </a:solidFill>
                <a:latin typeface="+mj-lt"/>
                <a:ea typeface="+mj-ea"/>
                <a:cs typeface="+mj-cs"/>
              </a:rPr>
              <a:t>سداد</a:t>
            </a:r>
            <a:r>
              <a:rPr lang="en-US" sz="2400" kern="1200" dirty="0">
                <a:solidFill>
                  <a:schemeClr val="bg1">
                    <a:alpha val="60000"/>
                  </a:schemeClr>
                </a:solidFill>
                <a:latin typeface="+mj-lt"/>
                <a:ea typeface="+mj-ea"/>
                <a:cs typeface="+mj-cs"/>
              </a:rPr>
              <a:t> </a:t>
            </a:r>
            <a:r>
              <a:rPr lang="en-US" sz="2400" kern="1200" dirty="0" err="1">
                <a:solidFill>
                  <a:schemeClr val="bg1">
                    <a:alpha val="60000"/>
                  </a:schemeClr>
                </a:solidFill>
                <a:latin typeface="+mj-lt"/>
                <a:ea typeface="+mj-ea"/>
                <a:cs typeface="+mj-cs"/>
              </a:rPr>
              <a:t>فواتير</a:t>
            </a:r>
            <a:r>
              <a:rPr lang="en-US" sz="2400" kern="1200" dirty="0">
                <a:solidFill>
                  <a:schemeClr val="bg1">
                    <a:alpha val="60000"/>
                  </a:schemeClr>
                </a:solidFill>
                <a:latin typeface="+mj-lt"/>
                <a:ea typeface="+mj-ea"/>
                <a:cs typeface="+mj-cs"/>
              </a:rPr>
              <a:t> </a:t>
            </a:r>
            <a:r>
              <a:rPr lang="en-US" sz="2400" kern="1200" dirty="0" err="1">
                <a:solidFill>
                  <a:schemeClr val="bg1">
                    <a:alpha val="60000"/>
                  </a:schemeClr>
                </a:solidFill>
                <a:latin typeface="+mj-lt"/>
                <a:ea typeface="+mj-ea"/>
                <a:cs typeface="+mj-cs"/>
              </a:rPr>
              <a:t>الكهرباء</a:t>
            </a:r>
            <a:r>
              <a:rPr lang="en-US" sz="2400" kern="1200" dirty="0">
                <a:solidFill>
                  <a:schemeClr val="bg1">
                    <a:alpha val="60000"/>
                  </a:schemeClr>
                </a:solidFill>
                <a:latin typeface="+mj-lt"/>
                <a:ea typeface="+mj-ea"/>
                <a:cs typeface="+mj-cs"/>
              </a:rPr>
              <a:t> </a:t>
            </a:r>
            <a:r>
              <a:rPr lang="en-US" sz="2400" kern="1200" dirty="0" err="1">
                <a:solidFill>
                  <a:schemeClr val="bg1">
                    <a:alpha val="60000"/>
                  </a:schemeClr>
                </a:solidFill>
                <a:latin typeface="+mj-lt"/>
                <a:ea typeface="+mj-ea"/>
                <a:cs typeface="+mj-cs"/>
              </a:rPr>
              <a:t>للاسر</a:t>
            </a:r>
            <a:r>
              <a:rPr lang="en-US" sz="2400" kern="1200" dirty="0">
                <a:solidFill>
                  <a:schemeClr val="bg1">
                    <a:alpha val="60000"/>
                  </a:schemeClr>
                </a:solidFill>
                <a:latin typeface="+mj-lt"/>
                <a:ea typeface="+mj-ea"/>
                <a:cs typeface="+mj-cs"/>
              </a:rPr>
              <a:t> </a:t>
            </a:r>
            <a:r>
              <a:rPr lang="en-US" sz="2400" kern="1200" dirty="0" err="1">
                <a:solidFill>
                  <a:schemeClr val="bg1">
                    <a:alpha val="60000"/>
                  </a:schemeClr>
                </a:solidFill>
                <a:latin typeface="+mj-lt"/>
                <a:ea typeface="+mj-ea"/>
                <a:cs typeface="+mj-cs"/>
              </a:rPr>
              <a:t>الفقيرة</a:t>
            </a:r>
            <a:r>
              <a:rPr lang="en-US" sz="2400" kern="1200" dirty="0">
                <a:solidFill>
                  <a:schemeClr val="bg1">
                    <a:alpha val="60000"/>
                  </a:schemeClr>
                </a:solidFill>
                <a:latin typeface="+mj-lt"/>
                <a:ea typeface="+mj-ea"/>
                <a:cs typeface="+mj-cs"/>
              </a:rPr>
              <a:t> </a:t>
            </a:r>
            <a:br>
              <a:rPr lang="en-US" sz="2400" kern="1200" dirty="0">
                <a:solidFill>
                  <a:schemeClr val="bg1">
                    <a:alpha val="60000"/>
                  </a:schemeClr>
                </a:solidFill>
                <a:latin typeface="+mj-lt"/>
                <a:ea typeface="+mj-ea"/>
                <a:cs typeface="+mj-cs"/>
              </a:rPr>
            </a:br>
            <a:r>
              <a:rPr lang="en-US" sz="2400" kern="1200" dirty="0" err="1">
                <a:solidFill>
                  <a:schemeClr val="bg1">
                    <a:alpha val="60000"/>
                  </a:schemeClr>
                </a:solidFill>
                <a:latin typeface="+mj-lt"/>
                <a:ea typeface="+mj-ea"/>
                <a:cs typeface="+mj-cs"/>
              </a:rPr>
              <a:t>الفئة</a:t>
            </a:r>
            <a:r>
              <a:rPr lang="en-US" sz="2400" kern="1200" dirty="0">
                <a:solidFill>
                  <a:schemeClr val="bg1">
                    <a:alpha val="60000"/>
                  </a:schemeClr>
                </a:solidFill>
                <a:latin typeface="+mj-lt"/>
                <a:ea typeface="+mj-ea"/>
                <a:cs typeface="+mj-cs"/>
              </a:rPr>
              <a:t> </a:t>
            </a:r>
            <a:r>
              <a:rPr lang="en-US" sz="2400" kern="1200" dirty="0" err="1">
                <a:solidFill>
                  <a:schemeClr val="bg1">
                    <a:alpha val="60000"/>
                  </a:schemeClr>
                </a:solidFill>
                <a:latin typeface="+mj-lt"/>
                <a:ea typeface="+mj-ea"/>
                <a:cs typeface="+mj-cs"/>
              </a:rPr>
              <a:t>المستهدفة</a:t>
            </a:r>
            <a:r>
              <a:rPr lang="en-US" sz="2400" kern="1200" dirty="0">
                <a:solidFill>
                  <a:schemeClr val="bg1">
                    <a:alpha val="60000"/>
                  </a:schemeClr>
                </a:solidFill>
                <a:latin typeface="+mj-lt"/>
                <a:ea typeface="+mj-ea"/>
                <a:cs typeface="+mj-cs"/>
              </a:rPr>
              <a:t> </a:t>
            </a:r>
            <a:r>
              <a:rPr lang="ar-SA" sz="2400" kern="1200" dirty="0">
                <a:solidFill>
                  <a:schemeClr val="bg1">
                    <a:alpha val="60000"/>
                  </a:schemeClr>
                </a:solidFill>
                <a:latin typeface="+mj-lt"/>
                <a:ea typeface="+mj-ea"/>
                <a:cs typeface="+mj-cs"/>
              </a:rPr>
              <a:t>:</a:t>
            </a:r>
            <a:r>
              <a:rPr lang="en-US" sz="2400" kern="1200" dirty="0" err="1">
                <a:solidFill>
                  <a:schemeClr val="bg1">
                    <a:alpha val="60000"/>
                  </a:schemeClr>
                </a:solidFill>
                <a:latin typeface="+mj-lt"/>
                <a:ea typeface="+mj-ea"/>
                <a:cs typeface="+mj-cs"/>
              </a:rPr>
              <a:t>الارامل</a:t>
            </a:r>
            <a:r>
              <a:rPr lang="en-US" sz="2400" kern="1200" dirty="0">
                <a:solidFill>
                  <a:schemeClr val="bg1">
                    <a:alpha val="60000"/>
                  </a:schemeClr>
                </a:solidFill>
                <a:latin typeface="+mj-lt"/>
                <a:ea typeface="+mj-ea"/>
                <a:cs typeface="+mj-cs"/>
              </a:rPr>
              <a:t> </a:t>
            </a:r>
            <a:r>
              <a:rPr lang="en-US" sz="2400" kern="1200" dirty="0" err="1">
                <a:solidFill>
                  <a:schemeClr val="bg1">
                    <a:alpha val="60000"/>
                  </a:schemeClr>
                </a:solidFill>
                <a:latin typeface="+mj-lt"/>
                <a:ea typeface="+mj-ea"/>
                <a:cs typeface="+mj-cs"/>
              </a:rPr>
              <a:t>والايتام</a:t>
            </a:r>
            <a:r>
              <a:rPr lang="en-US" sz="2400" kern="1200" dirty="0">
                <a:solidFill>
                  <a:schemeClr val="bg1">
                    <a:alpha val="60000"/>
                  </a:schemeClr>
                </a:solidFill>
                <a:latin typeface="+mj-lt"/>
                <a:ea typeface="+mj-ea"/>
                <a:cs typeface="+mj-cs"/>
              </a:rPr>
              <a:t> </a:t>
            </a:r>
            <a:r>
              <a:rPr lang="en-US" sz="2400" kern="1200" dirty="0" err="1">
                <a:solidFill>
                  <a:schemeClr val="bg1">
                    <a:alpha val="60000"/>
                  </a:schemeClr>
                </a:solidFill>
                <a:latin typeface="+mj-lt"/>
                <a:ea typeface="+mj-ea"/>
                <a:cs typeface="+mj-cs"/>
              </a:rPr>
              <a:t>والمطلقات</a:t>
            </a:r>
            <a:r>
              <a:rPr lang="en-US" sz="2400" kern="1200" dirty="0">
                <a:solidFill>
                  <a:schemeClr val="bg1">
                    <a:alpha val="60000"/>
                  </a:schemeClr>
                </a:solidFill>
                <a:latin typeface="+mj-lt"/>
                <a:ea typeface="+mj-ea"/>
                <a:cs typeface="+mj-cs"/>
              </a:rPr>
              <a:t> </a:t>
            </a:r>
            <a:br>
              <a:rPr lang="en-US" sz="2400" kern="1200" dirty="0">
                <a:solidFill>
                  <a:schemeClr val="bg1">
                    <a:alpha val="60000"/>
                  </a:schemeClr>
                </a:solidFill>
                <a:latin typeface="+mj-lt"/>
                <a:ea typeface="+mj-ea"/>
                <a:cs typeface="+mj-cs"/>
              </a:rPr>
            </a:br>
            <a:r>
              <a:rPr lang="ar-SA" sz="2400" dirty="0">
                <a:solidFill>
                  <a:schemeClr val="bg1">
                    <a:alpha val="60000"/>
                  </a:schemeClr>
                </a:solidFill>
              </a:rPr>
              <a:t>العدد :5</a:t>
            </a:r>
            <a:endParaRPr lang="en-US" sz="2400" kern="1200" dirty="0">
              <a:solidFill>
                <a:schemeClr val="bg1">
                  <a:alpha val="60000"/>
                </a:schemeClr>
              </a:solidFill>
              <a:latin typeface="+mj-lt"/>
              <a:ea typeface="+mj-ea"/>
              <a:cs typeface="+mj-cs"/>
            </a:endParaRPr>
          </a:p>
        </p:txBody>
      </p:sp>
      <p:pic>
        <p:nvPicPr>
          <p:cNvPr id="7" name="صورة 6" descr="صورة تحتوي على نص, ورقة, منتج ورقي, الطباعة&#10;&#10;تم إنشاء الوصف تلقائياً">
            <a:extLst>
              <a:ext uri="{FF2B5EF4-FFF2-40B4-BE49-F238E27FC236}">
                <a16:creationId xmlns:a16="http://schemas.microsoft.com/office/drawing/2014/main" id="{54D6D433-2882-0153-4884-3F60D9DFEC24}"/>
              </a:ext>
            </a:extLst>
          </p:cNvPr>
          <p:cNvPicPr>
            <a:picLocks noChangeAspect="1"/>
          </p:cNvPicPr>
          <p:nvPr/>
        </p:nvPicPr>
        <p:blipFill rotWithShape="1">
          <a:blip r:embed="rId3">
            <a:extLst>
              <a:ext uri="{28A0092B-C50C-407E-A947-70E740481C1C}">
                <a14:useLocalDpi xmlns:a14="http://schemas.microsoft.com/office/drawing/2010/main" val="0"/>
              </a:ext>
            </a:extLst>
          </a:blip>
          <a:srcRect l="1572" r="11573"/>
          <a:stretch/>
        </p:blipFill>
        <p:spPr>
          <a:xfrm>
            <a:off x="8838633" y="-6"/>
            <a:ext cx="3350527" cy="6858000"/>
          </a:xfrm>
          <a:prstGeom prst="rect">
            <a:avLst/>
          </a:prstGeom>
        </p:spPr>
      </p:pic>
    </p:spTree>
    <p:extLst>
      <p:ext uri="{BB962C8B-B14F-4D97-AF65-F5344CB8AC3E}">
        <p14:creationId xmlns:p14="http://schemas.microsoft.com/office/powerpoint/2010/main" val="184405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5" y="429"/>
            <a:ext cx="12189880" cy="6857474"/>
          </a:xfrm>
          <a:prstGeom prst="rect">
            <a:avLst/>
          </a:prstGeom>
        </p:spPr>
      </p:pic>
    </p:spTree>
    <p:extLst>
      <p:ext uri="{BB962C8B-B14F-4D97-AF65-F5344CB8AC3E}">
        <p14:creationId xmlns:p14="http://schemas.microsoft.com/office/powerpoint/2010/main" val="14007562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TotalTime>
  <Words>212</Words>
  <Application>Microsoft Office PowerPoint</Application>
  <PresentationFormat>شاشة عريضة</PresentationFormat>
  <Paragraphs>18</Paragraphs>
  <Slides>9</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9</vt:i4>
      </vt:variant>
    </vt:vector>
  </HeadingPairs>
  <TitlesOfParts>
    <vt:vector size="16" baseType="lpstr">
      <vt:lpstr>Meiryo</vt:lpstr>
      <vt:lpstr>Arial</vt:lpstr>
      <vt:lpstr>Calibri</vt:lpstr>
      <vt:lpstr>Calibri Light</vt:lpstr>
      <vt:lpstr>Hacen Tunisia</vt:lpstr>
      <vt:lpstr>Wingdings</vt:lpstr>
      <vt:lpstr>Office Theme</vt:lpstr>
      <vt:lpstr>تقرير الربع الثالث لادارة التنمية</vt:lpstr>
      <vt:lpstr>العنوان الرئيسي</vt:lpstr>
      <vt:lpstr>تقرير إدارة التنمية الاجتماعية للربع الثالث لعام2023</vt:lpstr>
      <vt:lpstr>اسم البرنامج :كفالة الايتام الوصف :تقوم الجمعية بصرف مبالغ الكفالة للايتام وتأمين الكفالة الغذائية والتعليمية وسقيا الماء الفئة المستهدفة:الايتام  العدد :144 يتيم ويتيمة </vt:lpstr>
      <vt:lpstr>اسم البرنامج :كفالة الاسر المحتاجة الوصف :توفير الكفالة الشهرية للاسر الأكثر احتياجا الفئة المستهدفة :الارامل والمطلقات والمستفيدين العدد:38 </vt:lpstr>
      <vt:lpstr>المشروع :السلة الغذائية الوصف :تقوم الجمعية بتامين السلال الغذائية للاسر الفقيرة والمحتاجة الفئة المستهدفة:الايتام والارامل والاسر الفقيرة الكمية:285 سلة عدد المستفيدين:175 </vt:lpstr>
      <vt:lpstr>المشروع :المساعدات النقدية الطارئة الوصف:تقوم الجمعية بتقديم المساعدات النقدية الطارئة للاسر المحتاجة الفئة المستهدفة :الارامل والمطلقات والاسر الفقيرة 4العدد:</vt:lpstr>
      <vt:lpstr>المشروع :سداد فواتير الكهرباء الوصف :تعمل الجمعية على سداد فواتير الكهرباء للاسر الفقيرة  الفئة المستهدفة :الارامل والايتام والمطلقات  العدد :5</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اسم التقرير</dc:title>
  <dc:creator>Fujitsu</dc:creator>
  <cp:lastModifiedBy>مخلد غازي</cp:lastModifiedBy>
  <cp:revision>12</cp:revision>
  <dcterms:created xsi:type="dcterms:W3CDTF">2021-01-12T09:15:18Z</dcterms:created>
  <dcterms:modified xsi:type="dcterms:W3CDTF">2023-11-21T07:35:29Z</dcterms:modified>
</cp:coreProperties>
</file>